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1" r:id="rId4"/>
    <p:sldMasterId id="214748370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Ubuntu"/>
      <p:regular r:id="rId25"/>
      <p:bold r:id="rId26"/>
      <p:italic r:id="rId27"/>
      <p:boldItalic r:id="rId28"/>
    </p:embeddedFont>
    <p:embeddedFont>
      <p:font typeface="Ubuntu Light"/>
      <p:regular r:id="rId29"/>
      <p:bold r:id="rId30"/>
      <p:italic r:id="rId31"/>
      <p:boldItalic r:id="rId32"/>
    </p:embeddedFont>
    <p:embeddedFont>
      <p:font typeface="Roboto"/>
      <p:regular r:id="rId33"/>
      <p:bold r:id="rId34"/>
      <p:italic r:id="rId35"/>
      <p:boldItalic r:id="rId36"/>
    </p:embeddedFont>
    <p:embeddedFont>
      <p:font typeface="Arvo"/>
      <p:regular r:id="rId37"/>
      <p:bold r:id="rId38"/>
      <p:italic r:id="rId39"/>
      <p:boldItalic r:id="rId40"/>
    </p:embeddedFont>
    <p:embeddedFont>
      <p:font typeface="Bodoni"/>
      <p:regular r:id="rId41"/>
      <p:bold r:id="rId42"/>
      <p:italic r:id="rId43"/>
      <p:boldItalic r:id="rId44"/>
    </p:embeddedFont>
    <p:embeddedFont>
      <p:font typeface="Oswald"/>
      <p:regular r:id="rId45"/>
      <p:bold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vo-boldItalic.fntdata"/><Relationship Id="rId20" Type="http://schemas.openxmlformats.org/officeDocument/2006/relationships/slide" Target="slides/slide14.xml"/><Relationship Id="rId42" Type="http://schemas.openxmlformats.org/officeDocument/2006/relationships/font" Target="fonts/Bodoni-bold.fntdata"/><Relationship Id="rId41" Type="http://schemas.openxmlformats.org/officeDocument/2006/relationships/font" Target="fonts/Bodoni-regular.fntdata"/><Relationship Id="rId22" Type="http://schemas.openxmlformats.org/officeDocument/2006/relationships/slide" Target="slides/slide16.xml"/><Relationship Id="rId44" Type="http://schemas.openxmlformats.org/officeDocument/2006/relationships/font" Target="fonts/Bodoni-boldItalic.fntdata"/><Relationship Id="rId21" Type="http://schemas.openxmlformats.org/officeDocument/2006/relationships/slide" Target="slides/slide15.xml"/><Relationship Id="rId43" Type="http://schemas.openxmlformats.org/officeDocument/2006/relationships/font" Target="fonts/Bodoni-italic.fntdata"/><Relationship Id="rId24" Type="http://schemas.openxmlformats.org/officeDocument/2006/relationships/slide" Target="slides/slide18.xml"/><Relationship Id="rId46" Type="http://schemas.openxmlformats.org/officeDocument/2006/relationships/font" Target="fonts/Oswald-bold.fntdata"/><Relationship Id="rId23" Type="http://schemas.openxmlformats.org/officeDocument/2006/relationships/slide" Target="slides/slide17.xml"/><Relationship Id="rId45" Type="http://schemas.openxmlformats.org/officeDocument/2006/relationships/font" Target="fonts/Oswa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Ubuntu-bold.fntdata"/><Relationship Id="rId25" Type="http://schemas.openxmlformats.org/officeDocument/2006/relationships/font" Target="fonts/Ubuntu-regular.fntdata"/><Relationship Id="rId28" Type="http://schemas.openxmlformats.org/officeDocument/2006/relationships/font" Target="fonts/Ubuntu-boldItalic.fntdata"/><Relationship Id="rId27" Type="http://schemas.openxmlformats.org/officeDocument/2006/relationships/font" Target="fonts/Ubuntu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UbuntuLigh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UbuntuLight-italic.fntdata"/><Relationship Id="rId30" Type="http://schemas.openxmlformats.org/officeDocument/2006/relationships/font" Target="fonts/UbuntuLight-bold.fntdata"/><Relationship Id="rId11" Type="http://schemas.openxmlformats.org/officeDocument/2006/relationships/slide" Target="slides/slide5.xml"/><Relationship Id="rId33" Type="http://schemas.openxmlformats.org/officeDocument/2006/relationships/font" Target="fonts/Roboto-regular.fntdata"/><Relationship Id="rId10" Type="http://schemas.openxmlformats.org/officeDocument/2006/relationships/slide" Target="slides/slide4.xml"/><Relationship Id="rId32" Type="http://schemas.openxmlformats.org/officeDocument/2006/relationships/font" Target="fonts/UbuntuLight-boldItalic.fntdata"/><Relationship Id="rId13" Type="http://schemas.openxmlformats.org/officeDocument/2006/relationships/slide" Target="slides/slide7.xml"/><Relationship Id="rId35" Type="http://schemas.openxmlformats.org/officeDocument/2006/relationships/font" Target="fonts/Roboto-italic.fntdata"/><Relationship Id="rId12" Type="http://schemas.openxmlformats.org/officeDocument/2006/relationships/slide" Target="slides/slide6.xml"/><Relationship Id="rId34" Type="http://schemas.openxmlformats.org/officeDocument/2006/relationships/font" Target="fonts/Roboto-bold.fntdata"/><Relationship Id="rId15" Type="http://schemas.openxmlformats.org/officeDocument/2006/relationships/slide" Target="slides/slide9.xml"/><Relationship Id="rId37" Type="http://schemas.openxmlformats.org/officeDocument/2006/relationships/font" Target="fonts/Arvo-regular.fntdata"/><Relationship Id="rId14" Type="http://schemas.openxmlformats.org/officeDocument/2006/relationships/slide" Target="slides/slide8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1.xml"/><Relationship Id="rId39" Type="http://schemas.openxmlformats.org/officeDocument/2006/relationships/font" Target="fonts/Arvo-italic.fntdata"/><Relationship Id="rId16" Type="http://schemas.openxmlformats.org/officeDocument/2006/relationships/slide" Target="slides/slide10.xml"/><Relationship Id="rId38" Type="http://schemas.openxmlformats.org/officeDocument/2006/relationships/font" Target="fonts/Arv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ac394ee9d2eb7ce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ac394ee9d2eb7ce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63af0ffc0454fc6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63af0ffc0454fc6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54d2bbd5209a4ea6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54d2bbd5209a4ea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5531f0e1056d1bb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35531f0e1056d1bb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71d411775c053f4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71d411775c053f4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63af0ffc0454fc6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63af0ffc0454fc6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c3efda7ff7bb6a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c3efda7ff7bb6a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63af0ffc0454fc6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263af0ffc0454fc6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63af0ffc0454fc6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63af0ffc0454fc6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6e366ed6edb32f4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6e366ed6edb32f4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6e366ed6edb32f4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6e366ed6edb32f4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63af0ffc0454fc6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63af0ffc0454fc6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63af0ffc0454fc6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63af0ffc0454fc6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5531f0e1056d1bb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5531f0e1056d1bb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cfa4359963d9a8d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3cfa4359963d9a8d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54d2bbd5209a4ea6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54d2bbd5209a4ea6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63af0ffc0454fc6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63af0ffc0454fc6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5531f0e1056d1bb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5531f0e1056d1bb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slide" type="title">
  <p:cSld name="TITLE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56" name="Google Shape;56;p14"/>
          <p:cNvSpPr txBox="1"/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cap="flat" cmpd="sng" w="38100">
            <a:solidFill>
              <a:srgbClr val="5353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" type="secHead">
  <p:cSld name="SECTION_HEADER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61" name="Google Shape;61;p15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62" name="Google Shape;62;p15"/>
          <p:cNvSpPr txBox="1"/>
          <p:nvPr>
            <p:ph idx="2" type="title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3" type="subTitle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64" name="Google Shape;64;p15"/>
          <p:cNvSpPr txBox="1"/>
          <p:nvPr>
            <p:ph idx="4" type="title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5" type="subTitle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66" name="Google Shape;66;p15"/>
          <p:cNvSpPr txBox="1"/>
          <p:nvPr>
            <p:ph idx="6" type="title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5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/>
          <p:nvPr/>
        </p:nvSpPr>
        <p:spPr>
          <a:xfrm>
            <a:off x="3582225" y="142617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3582225" y="2553400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3582225" y="368062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>
            <p:ph hasCustomPrompt="1" idx="7" type="title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72" name="Google Shape;72;p15"/>
          <p:cNvSpPr txBox="1"/>
          <p:nvPr>
            <p:ph hasCustomPrompt="1" idx="8" type="title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73" name="Google Shape;73;p15"/>
          <p:cNvSpPr txBox="1"/>
          <p:nvPr>
            <p:ph hasCustomPrompt="1" idx="9" type="title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SECTION_HEADER_2"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956271" y="189950"/>
            <a:ext cx="53112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6"/>
          <p:cNvSpPr txBox="1"/>
          <p:nvPr>
            <p:ph idx="1" type="subTitle"/>
          </p:nvPr>
        </p:nvSpPr>
        <p:spPr>
          <a:xfrm>
            <a:off x="954225" y="1709475"/>
            <a:ext cx="3367200" cy="24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78" name="Google Shape;78;p16"/>
          <p:cNvSpPr/>
          <p:nvPr/>
        </p:nvSpPr>
        <p:spPr>
          <a:xfrm>
            <a:off x="5177125" y="212900"/>
            <a:ext cx="3742800" cy="46842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4571997" y="3832425"/>
            <a:ext cx="762000" cy="11685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" name="Google Shape;80;p16"/>
          <p:cNvCxnSpPr/>
          <p:nvPr/>
        </p:nvCxnSpPr>
        <p:spPr>
          <a:xfrm>
            <a:off x="1068750" y="134015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 1 1">
  <p:cSld name="SECTION_HEADER_2_1"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956273" y="3469550"/>
            <a:ext cx="34830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cxnSp>
        <p:nvCxnSpPr>
          <p:cNvPr id="84" name="Google Shape;84;p17"/>
          <p:cNvCxnSpPr/>
          <p:nvPr/>
        </p:nvCxnSpPr>
        <p:spPr>
          <a:xfrm>
            <a:off x="1068750" y="461975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SECTION_HEADER_1"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1" type="subTitle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cxnSp>
        <p:nvCxnSpPr>
          <p:cNvPr id="89" name="Google Shape;89;p18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">
  <p:cSld name="CUSTOM"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/>
          <p:nvPr/>
        </p:nvSpPr>
        <p:spPr>
          <a:xfrm>
            <a:off x="1395500" y="892500"/>
            <a:ext cx="6189000" cy="273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9"/>
          <p:cNvSpPr txBox="1"/>
          <p:nvPr>
            <p:ph idx="1" type="subTitle"/>
          </p:nvPr>
        </p:nvSpPr>
        <p:spPr>
          <a:xfrm>
            <a:off x="1894475" y="1126950"/>
            <a:ext cx="5397600" cy="21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94" name="Google Shape;94;p19"/>
          <p:cNvSpPr txBox="1"/>
          <p:nvPr>
            <p:ph idx="2" type="subTitle"/>
          </p:nvPr>
        </p:nvSpPr>
        <p:spPr>
          <a:xfrm>
            <a:off x="1894475" y="2977400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ody slide" type="tx">
  <p:cSld name="TITLE_AND_BODY"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0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115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048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29845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21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99" name="Google Shape;99;p2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cxnSp>
        <p:nvCxnSpPr>
          <p:cNvPr id="100" name="Google Shape;100;p20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1">
  <p:cSld name="TITLE_AND_BODY_2"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1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cxnSp>
        <p:nvCxnSpPr>
          <p:cNvPr id="105" name="Google Shape;105;p21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TITLE_AND_BODY_1"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08" name="Google Shape;108;p2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109" name="Google Shape;109;p22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2"/>
          <p:cNvSpPr txBox="1"/>
          <p:nvPr>
            <p:ph idx="1" type="subTitle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1" name="Google Shape;111;p22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" type="twoColTx">
  <p:cSld name="TITLE_AND_TWO_COLUMNS">
    <p:bg>
      <p:bgPr>
        <a:solidFill>
          <a:schemeClr val="l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" name="Google Shape;114;p23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2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116" name="Google Shape;116;p23"/>
          <p:cNvSpPr txBox="1"/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7" name="Google Shape;117;p23"/>
          <p:cNvSpPr txBox="1"/>
          <p:nvPr>
            <p:ph idx="1" type="subTitle"/>
          </p:nvPr>
        </p:nvSpPr>
        <p:spPr>
          <a:xfrm>
            <a:off x="1113229" y="2177000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8" name="Google Shape;118;p23"/>
          <p:cNvSpPr txBox="1"/>
          <p:nvPr>
            <p:ph idx="2" type="ctrTitle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9" name="Google Shape;119;p23"/>
          <p:cNvSpPr txBox="1"/>
          <p:nvPr>
            <p:ph idx="3" type="subTitle"/>
          </p:nvPr>
        </p:nvSpPr>
        <p:spPr>
          <a:xfrm>
            <a:off x="4818379" y="2177000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0" name="Google Shape;120;p23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 1">
  <p:cSld name="TITLE_AND_TWO_COLUMNS_2"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" name="Google Shape;123;p24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125" name="Google Shape;125;p24"/>
          <p:cNvSpPr txBox="1"/>
          <p:nvPr>
            <p:ph type="ctrTitle"/>
          </p:nvPr>
        </p:nvSpPr>
        <p:spPr>
          <a:xfrm>
            <a:off x="1113228" y="2151075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6" name="Google Shape;126;p24"/>
          <p:cNvSpPr txBox="1"/>
          <p:nvPr>
            <p:ph idx="1" type="subTitle"/>
          </p:nvPr>
        </p:nvSpPr>
        <p:spPr>
          <a:xfrm>
            <a:off x="1147278" y="2756525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7" name="Google Shape;127;p24"/>
          <p:cNvSpPr txBox="1"/>
          <p:nvPr>
            <p:ph idx="2" type="ctrTitle"/>
          </p:nvPr>
        </p:nvSpPr>
        <p:spPr>
          <a:xfrm>
            <a:off x="4818378" y="2151075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8" name="Google Shape;128;p24"/>
          <p:cNvSpPr txBox="1"/>
          <p:nvPr>
            <p:ph idx="3" type="subTitle"/>
          </p:nvPr>
        </p:nvSpPr>
        <p:spPr>
          <a:xfrm>
            <a:off x="4852428" y="2756525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9" name="Google Shape;129;p24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3 columns slide">
  <p:cSld name="TITLE_AND_TWO_COLUMNS_1"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5"/>
          <p:cNvSpPr txBox="1"/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33" name="Google Shape;133;p2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134" name="Google Shape;134;p25"/>
          <p:cNvSpPr txBox="1"/>
          <p:nvPr>
            <p:ph idx="2" type="ctrTitle"/>
          </p:nvPr>
        </p:nvSpPr>
        <p:spPr>
          <a:xfrm>
            <a:off x="11053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idx="1" type="subTitle"/>
          </p:nvPr>
        </p:nvSpPr>
        <p:spPr>
          <a:xfrm>
            <a:off x="11053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6" name="Google Shape;136;p25"/>
          <p:cNvSpPr txBox="1"/>
          <p:nvPr>
            <p:ph idx="3" type="ctrTitle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7" name="Google Shape;137;p25"/>
          <p:cNvSpPr txBox="1"/>
          <p:nvPr>
            <p:ph idx="4" type="subTitle"/>
          </p:nvPr>
        </p:nvSpPr>
        <p:spPr>
          <a:xfrm>
            <a:off x="35152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8" name="Google Shape;138;p25"/>
          <p:cNvSpPr txBox="1"/>
          <p:nvPr>
            <p:ph idx="5" type="ctrTitle"/>
          </p:nvPr>
        </p:nvSpPr>
        <p:spPr>
          <a:xfrm>
            <a:off x="59251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9" name="Google Shape;139;p25"/>
          <p:cNvSpPr txBox="1"/>
          <p:nvPr>
            <p:ph idx="6" type="subTitle"/>
          </p:nvPr>
        </p:nvSpPr>
        <p:spPr>
          <a:xfrm>
            <a:off x="59251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cxnSp>
        <p:nvCxnSpPr>
          <p:cNvPr id="140" name="Google Shape;140;p25"/>
          <p:cNvCxnSpPr/>
          <p:nvPr/>
        </p:nvCxnSpPr>
        <p:spPr>
          <a:xfrm>
            <a:off x="3406450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25"/>
          <p:cNvCxnSpPr/>
          <p:nvPr/>
        </p:nvCxnSpPr>
        <p:spPr>
          <a:xfrm>
            <a:off x="5737375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6 columns slide">
  <p:cSld name="TITLE_AND_TWO_COLUMNS_1_1"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6"/>
          <p:cNvSpPr txBox="1"/>
          <p:nvPr>
            <p:ph type="ctrTitle"/>
          </p:nvPr>
        </p:nvSpPr>
        <p:spPr>
          <a:xfrm>
            <a:off x="11053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5" name="Google Shape;145;p26"/>
          <p:cNvSpPr txBox="1"/>
          <p:nvPr>
            <p:ph idx="1" type="subTitle"/>
          </p:nvPr>
        </p:nvSpPr>
        <p:spPr>
          <a:xfrm>
            <a:off x="980600" y="3371050"/>
            <a:ext cx="2363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6" name="Google Shape;146;p26"/>
          <p:cNvSpPr txBox="1"/>
          <p:nvPr>
            <p:ph idx="2" type="ctrTitle"/>
          </p:nvPr>
        </p:nvSpPr>
        <p:spPr>
          <a:xfrm>
            <a:off x="34846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7" name="Google Shape;147;p26"/>
          <p:cNvSpPr txBox="1"/>
          <p:nvPr>
            <p:ph idx="3" type="subTitle"/>
          </p:nvPr>
        </p:nvSpPr>
        <p:spPr>
          <a:xfrm>
            <a:off x="3419975" y="3371050"/>
            <a:ext cx="22428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8" name="Google Shape;148;p26"/>
          <p:cNvSpPr txBox="1"/>
          <p:nvPr>
            <p:ph idx="4" type="ctrTitle"/>
          </p:nvPr>
        </p:nvSpPr>
        <p:spPr>
          <a:xfrm>
            <a:off x="58802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9" name="Google Shape;149;p26"/>
          <p:cNvSpPr txBox="1"/>
          <p:nvPr>
            <p:ph idx="5" type="subTitle"/>
          </p:nvPr>
        </p:nvSpPr>
        <p:spPr>
          <a:xfrm>
            <a:off x="5880250" y="3371050"/>
            <a:ext cx="21135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0" name="Google Shape;150;p26"/>
          <p:cNvSpPr txBox="1"/>
          <p:nvPr>
            <p:ph idx="6" type="title"/>
          </p:nvPr>
        </p:nvSpPr>
        <p:spPr>
          <a:xfrm>
            <a:off x="773850" y="638075"/>
            <a:ext cx="76725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51" name="Google Shape;151;p2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cxnSp>
        <p:nvCxnSpPr>
          <p:cNvPr id="152" name="Google Shape;152;p26"/>
          <p:cNvCxnSpPr/>
          <p:nvPr/>
        </p:nvCxnSpPr>
        <p:spPr>
          <a:xfrm>
            <a:off x="33435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26"/>
          <p:cNvCxnSpPr/>
          <p:nvPr/>
        </p:nvCxnSpPr>
        <p:spPr>
          <a:xfrm>
            <a:off x="57391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26"/>
          <p:cNvCxnSpPr/>
          <p:nvPr/>
        </p:nvCxnSpPr>
        <p:spPr>
          <a:xfrm>
            <a:off x="4233900" y="1120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26"/>
          <p:cNvCxnSpPr/>
          <p:nvPr/>
        </p:nvCxnSpPr>
        <p:spPr>
          <a:xfrm>
            <a:off x="1050450" y="2918000"/>
            <a:ext cx="70431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6"/>
          <p:cNvSpPr txBox="1"/>
          <p:nvPr>
            <p:ph idx="7" type="ctrTitle"/>
          </p:nvPr>
        </p:nvSpPr>
        <p:spPr>
          <a:xfrm>
            <a:off x="11053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7" name="Google Shape;157;p26"/>
          <p:cNvSpPr txBox="1"/>
          <p:nvPr>
            <p:ph idx="8" type="subTitle"/>
          </p:nvPr>
        </p:nvSpPr>
        <p:spPr>
          <a:xfrm>
            <a:off x="1073150" y="2041825"/>
            <a:ext cx="21780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8" name="Google Shape;158;p26"/>
          <p:cNvSpPr txBox="1"/>
          <p:nvPr>
            <p:ph idx="9" type="ctrTitle"/>
          </p:nvPr>
        </p:nvSpPr>
        <p:spPr>
          <a:xfrm>
            <a:off x="34846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9" name="Google Shape;159;p26"/>
          <p:cNvSpPr txBox="1"/>
          <p:nvPr>
            <p:ph idx="13" type="subTitle"/>
          </p:nvPr>
        </p:nvSpPr>
        <p:spPr>
          <a:xfrm>
            <a:off x="3452400" y="2041825"/>
            <a:ext cx="21780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0" name="Google Shape;160;p26"/>
          <p:cNvSpPr txBox="1"/>
          <p:nvPr>
            <p:ph idx="14" type="ctrTitle"/>
          </p:nvPr>
        </p:nvSpPr>
        <p:spPr>
          <a:xfrm>
            <a:off x="58802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1" name="Google Shape;161;p26"/>
          <p:cNvSpPr txBox="1"/>
          <p:nvPr>
            <p:ph idx="15" type="subTitle"/>
          </p:nvPr>
        </p:nvSpPr>
        <p:spPr>
          <a:xfrm>
            <a:off x="5831650" y="2041825"/>
            <a:ext cx="2210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&amp; some text slide">
  <p:cSld name="BIG_NUMBER"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165" name="Google Shape;165;p27"/>
          <p:cNvSpPr txBox="1"/>
          <p:nvPr>
            <p:ph idx="1" type="subTitle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27"/>
          <p:cNvSpPr txBox="1"/>
          <p:nvPr>
            <p:ph type="title"/>
          </p:nvPr>
        </p:nvSpPr>
        <p:spPr>
          <a:xfrm>
            <a:off x="0" y="2466400"/>
            <a:ext cx="91440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&amp; some text slide 2">
  <p:cSld name="BIG_NUMBER_2">
    <p:bg>
      <p:bgPr>
        <a:solidFill>
          <a:schemeClr val="l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8"/>
          <p:cNvSpPr txBox="1"/>
          <p:nvPr>
            <p:ph hasCustomPrompt="1" type="title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0" name="Google Shape;170;p2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171" name="Google Shape;171;p28"/>
          <p:cNvSpPr txBox="1"/>
          <p:nvPr>
            <p:ph idx="1" type="subTitle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&amp; some text slide 1">
  <p:cSld name="BIG_NUMBER_1">
    <p:bg>
      <p:bgPr>
        <a:solidFill>
          <a:schemeClr val="l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9"/>
          <p:cNvSpPr txBox="1"/>
          <p:nvPr>
            <p:ph hasCustomPrompt="1" type="title"/>
          </p:nvPr>
        </p:nvSpPr>
        <p:spPr>
          <a:xfrm>
            <a:off x="742950" y="8326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5" name="Google Shape;175;p2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176" name="Google Shape;176;p29"/>
          <p:cNvSpPr txBox="1"/>
          <p:nvPr>
            <p:ph idx="1" type="subTitle"/>
          </p:nvPr>
        </p:nvSpPr>
        <p:spPr>
          <a:xfrm>
            <a:off x="1667075" y="14695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7" name="Google Shape;177;p29"/>
          <p:cNvSpPr txBox="1"/>
          <p:nvPr>
            <p:ph hasCustomPrompt="1" idx="2" type="title"/>
          </p:nvPr>
        </p:nvSpPr>
        <p:spPr>
          <a:xfrm>
            <a:off x="742950" y="19560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8" name="Google Shape;178;p29"/>
          <p:cNvSpPr txBox="1"/>
          <p:nvPr>
            <p:ph idx="3" type="subTitle"/>
          </p:nvPr>
        </p:nvSpPr>
        <p:spPr>
          <a:xfrm>
            <a:off x="1667075" y="25929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9" name="Google Shape;179;p29"/>
          <p:cNvSpPr txBox="1"/>
          <p:nvPr>
            <p:ph hasCustomPrompt="1" idx="4" type="title"/>
          </p:nvPr>
        </p:nvSpPr>
        <p:spPr>
          <a:xfrm>
            <a:off x="742950" y="30794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0" name="Google Shape;180;p29"/>
          <p:cNvSpPr txBox="1"/>
          <p:nvPr>
            <p:ph idx="5" type="subTitle"/>
          </p:nvPr>
        </p:nvSpPr>
        <p:spPr>
          <a:xfrm>
            <a:off x="1667075" y="37163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frame">
  <p:cSld name="BLANK_1_1"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quare with title and text">
  <p:cSld name="CUSTOM_1">
    <p:bg>
      <p:bgPr>
        <a:solidFill>
          <a:schemeClr val="l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188" name="Google Shape;188;p32"/>
          <p:cNvSpPr/>
          <p:nvPr/>
        </p:nvSpPr>
        <p:spPr>
          <a:xfrm>
            <a:off x="406950" y="352200"/>
            <a:ext cx="42879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2"/>
          <p:cNvSpPr txBox="1"/>
          <p:nvPr>
            <p:ph type="title"/>
          </p:nvPr>
        </p:nvSpPr>
        <p:spPr>
          <a:xfrm>
            <a:off x="737850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90" name="Google Shape;190;p32"/>
          <p:cNvSpPr txBox="1"/>
          <p:nvPr>
            <p:ph idx="1" type="subTitle"/>
          </p:nvPr>
        </p:nvSpPr>
        <p:spPr>
          <a:xfrm>
            <a:off x="737850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1" name="Google Shape;191;p32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with cyan frame">
  <p:cSld name="CUSTOM_1_1_1"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/>
          <p:nvPr/>
        </p:nvSpPr>
        <p:spPr>
          <a:xfrm>
            <a:off x="4609950" y="-11150"/>
            <a:ext cx="45453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95" name="Google Shape;195;p33"/>
          <p:cNvSpPr txBox="1"/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96" name="Google Shape;196;p33"/>
          <p:cNvSpPr txBox="1"/>
          <p:nvPr>
            <p:ph idx="1" type="subTitle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7" name="Google Shape;197;p33"/>
          <p:cNvCxnSpPr/>
          <p:nvPr/>
        </p:nvCxnSpPr>
        <p:spPr>
          <a:xfrm>
            <a:off x="7378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" name="Google Shape;198;p33"/>
          <p:cNvSpPr txBox="1"/>
          <p:nvPr>
            <p:ph idx="2" type="subTitle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frame 1">
  <p:cSld name="CUSTOM_1_1_1_1"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/>
          <p:nvPr/>
        </p:nvSpPr>
        <p:spPr>
          <a:xfrm>
            <a:off x="5200425" y="-11150"/>
            <a:ext cx="39549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 ">
  <p:cSld name="CUSTOM_2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5"/>
          <p:cNvSpPr txBox="1"/>
          <p:nvPr>
            <p:ph type="title"/>
          </p:nvPr>
        </p:nvSpPr>
        <p:spPr>
          <a:xfrm>
            <a:off x="4696275" y="172545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05" name="Google Shape;205;p35"/>
          <p:cNvSpPr txBox="1"/>
          <p:nvPr>
            <p:ph idx="1" type="subTitle"/>
          </p:nvPr>
        </p:nvSpPr>
        <p:spPr>
          <a:xfrm>
            <a:off x="4696275" y="2839950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6" name="Google Shape;206;p35"/>
          <p:cNvSpPr txBox="1"/>
          <p:nvPr>
            <p:ph idx="12" type="sldNum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  1">
  <p:cSld name="CUSTOM_2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6"/>
          <p:cNvSpPr txBox="1"/>
          <p:nvPr>
            <p:ph type="title"/>
          </p:nvPr>
        </p:nvSpPr>
        <p:spPr>
          <a:xfrm>
            <a:off x="1630100" y="172545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10" name="Google Shape;210;p36"/>
          <p:cNvSpPr txBox="1"/>
          <p:nvPr>
            <p:ph idx="1" type="subTitle"/>
          </p:nvPr>
        </p:nvSpPr>
        <p:spPr>
          <a:xfrm>
            <a:off x="1915400" y="2839950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1" name="Google Shape;211;p36"/>
          <p:cNvSpPr txBox="1"/>
          <p:nvPr>
            <p:ph idx="12" type="sldNum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">
  <p:cSld name="CUSTOM_7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7"/>
          <p:cNvSpPr/>
          <p:nvPr/>
        </p:nvSpPr>
        <p:spPr>
          <a:xfrm>
            <a:off x="-73650" y="-11150"/>
            <a:ext cx="92289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7"/>
          <p:cNvSpPr/>
          <p:nvPr/>
        </p:nvSpPr>
        <p:spPr>
          <a:xfrm>
            <a:off x="1430400" y="653850"/>
            <a:ext cx="6283200" cy="383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7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7"/>
          <p:cNvSpPr txBox="1"/>
          <p:nvPr>
            <p:ph type="title"/>
          </p:nvPr>
        </p:nvSpPr>
        <p:spPr>
          <a:xfrm>
            <a:off x="2675900" y="1220035"/>
            <a:ext cx="3926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7" name="Google Shape;217;p37"/>
          <p:cNvSpPr txBox="1"/>
          <p:nvPr>
            <p:ph idx="1" type="subTitle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8" name="Google Shape;218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frame ">
  <p:cSld name="BLANK_1_1_1">
    <p:bg>
      <p:bgPr>
        <a:solidFill>
          <a:schemeClr val="accent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22" name="Google Shape;222;p38"/>
          <p:cNvSpPr txBox="1"/>
          <p:nvPr>
            <p:ph type="title"/>
          </p:nvPr>
        </p:nvSpPr>
        <p:spPr>
          <a:xfrm>
            <a:off x="783525" y="1738050"/>
            <a:ext cx="2545800" cy="16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cxnSp>
        <p:nvCxnSpPr>
          <p:cNvPr id="223" name="Google Shape;223;p38"/>
          <p:cNvCxnSpPr/>
          <p:nvPr/>
        </p:nvCxnSpPr>
        <p:spPr>
          <a:xfrm>
            <a:off x="918900" y="3511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frame  1">
  <p:cSld name="BLANK_1_1_1_1">
    <p:bg>
      <p:bgPr>
        <a:solidFill>
          <a:schemeClr val="accent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27" name="Google Shape;227;p39"/>
          <p:cNvSpPr txBox="1"/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/>
          <p:nvPr/>
        </p:nvSpPr>
        <p:spPr>
          <a:xfrm>
            <a:off x="0" y="-20550"/>
            <a:ext cx="9347700" cy="5184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0" name="Google Shape;230;p40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40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" name="Google Shape;232;p40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40"/>
          <p:cNvSpPr txBox="1"/>
          <p:nvPr>
            <p:ph type="ctrTitle"/>
          </p:nvPr>
        </p:nvSpPr>
        <p:spPr>
          <a:xfrm>
            <a:off x="1068025" y="857900"/>
            <a:ext cx="3350100" cy="11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4" name="Google Shape;234;p40"/>
          <p:cNvSpPr txBox="1"/>
          <p:nvPr>
            <p:ph idx="1" type="subTitle"/>
          </p:nvPr>
        </p:nvSpPr>
        <p:spPr>
          <a:xfrm>
            <a:off x="1068025" y="2040791"/>
            <a:ext cx="21654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5" name="Google Shape;235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7" name="Google Shape;237;p41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" name="Google Shape;238;p41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9" name="Google Shape;239;p41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41"/>
          <p:cNvSpPr/>
          <p:nvPr/>
        </p:nvSpPr>
        <p:spPr>
          <a:xfrm>
            <a:off x="2208625" y="84575"/>
            <a:ext cx="4731600" cy="10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41"/>
          <p:cNvSpPr txBox="1"/>
          <p:nvPr>
            <p:ph type="title"/>
          </p:nvPr>
        </p:nvSpPr>
        <p:spPr>
          <a:xfrm>
            <a:off x="725200" y="373713"/>
            <a:ext cx="770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42" name="Google Shape;242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FFFFFF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4" name="Google Shape;244;p42"/>
          <p:cNvCxnSpPr/>
          <p:nvPr/>
        </p:nvCxnSpPr>
        <p:spPr>
          <a:xfrm>
            <a:off x="8424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42"/>
          <p:cNvCxnSpPr/>
          <p:nvPr/>
        </p:nvCxnSpPr>
        <p:spPr>
          <a:xfrm rot="10800000">
            <a:off x="-68600" y="721500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6" name="Google Shape;246;p42"/>
          <p:cNvSpPr/>
          <p:nvPr/>
        </p:nvSpPr>
        <p:spPr>
          <a:xfrm>
            <a:off x="8244000" y="574500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42"/>
          <p:cNvSpPr/>
          <p:nvPr/>
        </p:nvSpPr>
        <p:spPr>
          <a:xfrm>
            <a:off x="0" y="0"/>
            <a:ext cx="2288100" cy="5143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42"/>
          <p:cNvSpPr/>
          <p:nvPr/>
        </p:nvSpPr>
        <p:spPr>
          <a:xfrm>
            <a:off x="720000" y="360750"/>
            <a:ext cx="3131100" cy="4430400"/>
          </a:xfrm>
          <a:prstGeom prst="rect">
            <a:avLst/>
          </a:prstGeom>
          <a:noFill/>
          <a:ln cap="flat" cmpd="sng" w="38100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42"/>
          <p:cNvSpPr txBox="1"/>
          <p:nvPr>
            <p:ph type="title"/>
          </p:nvPr>
        </p:nvSpPr>
        <p:spPr>
          <a:xfrm>
            <a:off x="4500925" y="1307388"/>
            <a:ext cx="3056100" cy="13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0" name="Google Shape;250;p42"/>
          <p:cNvSpPr txBox="1"/>
          <p:nvPr>
            <p:ph idx="1" type="subTitle"/>
          </p:nvPr>
        </p:nvSpPr>
        <p:spPr>
          <a:xfrm>
            <a:off x="4500925" y="2627693"/>
            <a:ext cx="2893800" cy="11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1" name="Google Shape;251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1_1_2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3" name="Google Shape;253;p43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" name="Google Shape;254;p43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43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43"/>
          <p:cNvSpPr/>
          <p:nvPr/>
        </p:nvSpPr>
        <p:spPr>
          <a:xfrm>
            <a:off x="2208625" y="84575"/>
            <a:ext cx="4731600" cy="10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43"/>
          <p:cNvSpPr txBox="1"/>
          <p:nvPr>
            <p:ph idx="1" type="subTitle"/>
          </p:nvPr>
        </p:nvSpPr>
        <p:spPr>
          <a:xfrm>
            <a:off x="1255875" y="2890378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8" name="Google Shape;258;p43"/>
          <p:cNvSpPr txBox="1"/>
          <p:nvPr>
            <p:ph idx="2" type="subTitle"/>
          </p:nvPr>
        </p:nvSpPr>
        <p:spPr>
          <a:xfrm>
            <a:off x="3607975" y="2890378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9" name="Google Shape;259;p43"/>
          <p:cNvSpPr txBox="1"/>
          <p:nvPr>
            <p:ph idx="3" type="subTitle"/>
          </p:nvPr>
        </p:nvSpPr>
        <p:spPr>
          <a:xfrm>
            <a:off x="5989125" y="2890378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0" name="Google Shape;260;p43"/>
          <p:cNvSpPr txBox="1"/>
          <p:nvPr>
            <p:ph type="title"/>
          </p:nvPr>
        </p:nvSpPr>
        <p:spPr>
          <a:xfrm>
            <a:off x="2465450" y="374913"/>
            <a:ext cx="4213200" cy="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61" name="Google Shape;261;p43"/>
          <p:cNvSpPr txBox="1"/>
          <p:nvPr>
            <p:ph idx="4" type="subTitle"/>
          </p:nvPr>
        </p:nvSpPr>
        <p:spPr>
          <a:xfrm>
            <a:off x="1298775" y="3266653"/>
            <a:ext cx="18132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2" name="Google Shape;262;p43"/>
          <p:cNvSpPr txBox="1"/>
          <p:nvPr>
            <p:ph idx="5" type="subTitle"/>
          </p:nvPr>
        </p:nvSpPr>
        <p:spPr>
          <a:xfrm>
            <a:off x="3670601" y="3266653"/>
            <a:ext cx="18132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3" name="Google Shape;263;p43"/>
          <p:cNvSpPr txBox="1"/>
          <p:nvPr>
            <p:ph idx="6" type="subTitle"/>
          </p:nvPr>
        </p:nvSpPr>
        <p:spPr>
          <a:xfrm>
            <a:off x="6042424" y="3266653"/>
            <a:ext cx="18132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4" name="Google Shape;264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TWO_COLUMNS_3">
  <p:cSld name="TITLE_AND_TWO_COLUMNS_3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4"/>
          <p:cNvSpPr/>
          <p:nvPr/>
        </p:nvSpPr>
        <p:spPr>
          <a:xfrm>
            <a:off x="-150" y="0"/>
            <a:ext cx="9144000" cy="258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7" name="Google Shape;267;p44"/>
          <p:cNvCxnSpPr/>
          <p:nvPr/>
        </p:nvCxnSpPr>
        <p:spPr>
          <a:xfrm>
            <a:off x="457185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44"/>
          <p:cNvCxnSpPr/>
          <p:nvPr/>
        </p:nvCxnSpPr>
        <p:spPr>
          <a:xfrm rot="10800000">
            <a:off x="-68600" y="2580000"/>
            <a:ext cx="93999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" name="Google Shape;269;p44"/>
          <p:cNvSpPr txBox="1"/>
          <p:nvPr>
            <p:ph type="title"/>
          </p:nvPr>
        </p:nvSpPr>
        <p:spPr>
          <a:xfrm>
            <a:off x="712950" y="1585225"/>
            <a:ext cx="30954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0" name="Google Shape;270;p44"/>
          <p:cNvSpPr txBox="1"/>
          <p:nvPr>
            <p:ph idx="2" type="title"/>
          </p:nvPr>
        </p:nvSpPr>
        <p:spPr>
          <a:xfrm>
            <a:off x="5339975" y="1585225"/>
            <a:ext cx="30867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1" name="Google Shape;271;p44"/>
          <p:cNvSpPr txBox="1"/>
          <p:nvPr>
            <p:ph idx="1" type="subTitle"/>
          </p:nvPr>
        </p:nvSpPr>
        <p:spPr>
          <a:xfrm>
            <a:off x="5830775" y="2773175"/>
            <a:ext cx="2101200" cy="9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2" name="Google Shape;272;p44"/>
          <p:cNvSpPr txBox="1"/>
          <p:nvPr>
            <p:ph idx="3" type="subTitle"/>
          </p:nvPr>
        </p:nvSpPr>
        <p:spPr>
          <a:xfrm>
            <a:off x="1205025" y="2773175"/>
            <a:ext cx="2101200" cy="9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3" name="Google Shape;273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5"/>
          <p:cNvSpPr txBox="1"/>
          <p:nvPr>
            <p:ph type="title"/>
          </p:nvPr>
        </p:nvSpPr>
        <p:spPr>
          <a:xfrm>
            <a:off x="2101800" y="2309850"/>
            <a:ext cx="49404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276" name="Google Shape;276;p45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" name="Google Shape;277;p45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" name="Google Shape;278;p45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9" name="Google Shape;279;p45"/>
          <p:cNvCxnSpPr/>
          <p:nvPr/>
        </p:nvCxnSpPr>
        <p:spPr>
          <a:xfrm>
            <a:off x="8417375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" name="Google Shape;280;p45"/>
          <p:cNvSpPr/>
          <p:nvPr/>
        </p:nvSpPr>
        <p:spPr>
          <a:xfrm>
            <a:off x="8237375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1" name="Google Shape;281;p45"/>
          <p:cNvCxnSpPr/>
          <p:nvPr/>
        </p:nvCxnSpPr>
        <p:spPr>
          <a:xfrm rot="10800000">
            <a:off x="-4965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" name="Google Shape;282;p45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5"/>
          <p:cNvSpPr/>
          <p:nvPr/>
        </p:nvSpPr>
        <p:spPr>
          <a:xfrm>
            <a:off x="8237375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озділу 1">
  <p:cSld name="SECTION_HEADER_1_1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7" name="Google Shape;287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1" name="Google Shape;291;p4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3" name="Google Shape;293;p4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4" name="Google Shape;294;p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8"/>
          <p:cNvSpPr/>
          <p:nvPr/>
        </p:nvSpPr>
        <p:spPr>
          <a:xfrm>
            <a:off x="0" y="-20550"/>
            <a:ext cx="9347700" cy="5184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7" name="Google Shape;297;p48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" name="Google Shape;298;p48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" name="Google Shape;299;p48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8"/>
          <p:cNvSpPr txBox="1"/>
          <p:nvPr>
            <p:ph type="ctrTitle"/>
          </p:nvPr>
        </p:nvSpPr>
        <p:spPr>
          <a:xfrm>
            <a:off x="1068025" y="857900"/>
            <a:ext cx="3350100" cy="11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01" name="Google Shape;301;p48"/>
          <p:cNvSpPr txBox="1"/>
          <p:nvPr>
            <p:ph idx="1" type="subTitle"/>
          </p:nvPr>
        </p:nvSpPr>
        <p:spPr>
          <a:xfrm>
            <a:off x="1068025" y="2040791"/>
            <a:ext cx="21654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2" name="Google Shape;302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4" name="Google Shape;304;p49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49"/>
          <p:cNvCxnSpPr/>
          <p:nvPr/>
        </p:nvCxnSpPr>
        <p:spPr>
          <a:xfrm rot="10800000">
            <a:off x="-68600" y="721500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6" name="Google Shape;306;p49"/>
          <p:cNvSpPr/>
          <p:nvPr/>
        </p:nvSpPr>
        <p:spPr>
          <a:xfrm>
            <a:off x="540000" y="574500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9"/>
          <p:cNvSpPr txBox="1"/>
          <p:nvPr>
            <p:ph type="title"/>
          </p:nvPr>
        </p:nvSpPr>
        <p:spPr>
          <a:xfrm>
            <a:off x="991150" y="1404000"/>
            <a:ext cx="3056100" cy="122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8" name="Google Shape;308;p49"/>
          <p:cNvSpPr/>
          <p:nvPr/>
        </p:nvSpPr>
        <p:spPr>
          <a:xfrm>
            <a:off x="4577250" y="0"/>
            <a:ext cx="4566600" cy="5143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9"/>
          <p:cNvSpPr txBox="1"/>
          <p:nvPr>
            <p:ph idx="1" type="body"/>
          </p:nvPr>
        </p:nvSpPr>
        <p:spPr>
          <a:xfrm>
            <a:off x="991150" y="2625600"/>
            <a:ext cx="3056100" cy="15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10" name="Google Shape;310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0"/>
          <p:cNvSpPr/>
          <p:nvPr/>
        </p:nvSpPr>
        <p:spPr>
          <a:xfrm>
            <a:off x="0" y="-20550"/>
            <a:ext cx="9347700" cy="5184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3" name="Google Shape;313;p50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50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" name="Google Shape;315;p50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50"/>
          <p:cNvSpPr txBox="1"/>
          <p:nvPr>
            <p:ph type="ctrTitle"/>
          </p:nvPr>
        </p:nvSpPr>
        <p:spPr>
          <a:xfrm>
            <a:off x="1068025" y="857900"/>
            <a:ext cx="3350100" cy="11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17" name="Google Shape;317;p50"/>
          <p:cNvSpPr txBox="1"/>
          <p:nvPr>
            <p:ph idx="1" type="subTitle"/>
          </p:nvPr>
        </p:nvSpPr>
        <p:spPr>
          <a:xfrm>
            <a:off x="1068025" y="2040791"/>
            <a:ext cx="21654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8" name="Google Shape;318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ONE_COLUMN_TEXT_1_1_2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1"/>
          <p:cNvSpPr/>
          <p:nvPr/>
        </p:nvSpPr>
        <p:spPr>
          <a:xfrm>
            <a:off x="-150" y="0"/>
            <a:ext cx="9144000" cy="2580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1" name="Google Shape;321;p51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51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51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51"/>
          <p:cNvSpPr txBox="1"/>
          <p:nvPr>
            <p:ph type="title"/>
          </p:nvPr>
        </p:nvSpPr>
        <p:spPr>
          <a:xfrm>
            <a:off x="2739300" y="360750"/>
            <a:ext cx="3665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5" name="Google Shape;325;p51"/>
          <p:cNvSpPr txBox="1"/>
          <p:nvPr>
            <p:ph idx="1" type="subTitle"/>
          </p:nvPr>
        </p:nvSpPr>
        <p:spPr>
          <a:xfrm>
            <a:off x="2860352" y="1183326"/>
            <a:ext cx="3423300" cy="11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6" name="Google Shape;326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3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ONE_COLUMN_TEXT_1_1_1_1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2"/>
          <p:cNvSpPr/>
          <p:nvPr/>
        </p:nvSpPr>
        <p:spPr>
          <a:xfrm>
            <a:off x="-150" y="0"/>
            <a:ext cx="9144000" cy="2580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9" name="Google Shape;329;p52"/>
          <p:cNvCxnSpPr/>
          <p:nvPr/>
        </p:nvCxnSpPr>
        <p:spPr>
          <a:xfrm>
            <a:off x="8424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0" name="Google Shape;330;p52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1" name="Google Shape;331;p52"/>
          <p:cNvSpPr/>
          <p:nvPr/>
        </p:nvSpPr>
        <p:spPr>
          <a:xfrm>
            <a:off x="8244000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52"/>
          <p:cNvSpPr txBox="1"/>
          <p:nvPr>
            <p:ph idx="1" type="subTitle"/>
          </p:nvPr>
        </p:nvSpPr>
        <p:spPr>
          <a:xfrm>
            <a:off x="2860352" y="1183326"/>
            <a:ext cx="3423300" cy="11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3" name="Google Shape;333;p52"/>
          <p:cNvSpPr txBox="1"/>
          <p:nvPr>
            <p:ph type="title"/>
          </p:nvPr>
        </p:nvSpPr>
        <p:spPr>
          <a:xfrm>
            <a:off x="2739300" y="360750"/>
            <a:ext cx="3665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4" name="Google Shape;334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3">
          <p15:clr>
            <a:srgbClr val="FA7B17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iews and two columns">
  <p:cSld name="ONE_COLUMN_TEXT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3"/>
          <p:cNvSpPr txBox="1"/>
          <p:nvPr>
            <p:ph idx="1" type="subTitle"/>
          </p:nvPr>
        </p:nvSpPr>
        <p:spPr>
          <a:xfrm>
            <a:off x="1459800" y="3025600"/>
            <a:ext cx="6248700" cy="15081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7" name="Google Shape;337;p53"/>
          <p:cNvSpPr txBox="1"/>
          <p:nvPr>
            <p:ph idx="2" type="subTitle"/>
          </p:nvPr>
        </p:nvSpPr>
        <p:spPr>
          <a:xfrm>
            <a:off x="1459800" y="763750"/>
            <a:ext cx="6248700" cy="15081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8" name="Google Shape;338;p53"/>
          <p:cNvSpPr txBox="1"/>
          <p:nvPr>
            <p:ph type="title"/>
          </p:nvPr>
        </p:nvSpPr>
        <p:spPr>
          <a:xfrm>
            <a:off x="1619250" y="774550"/>
            <a:ext cx="15558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9" name="Google Shape;339;p53"/>
          <p:cNvSpPr txBox="1"/>
          <p:nvPr>
            <p:ph idx="3" type="title"/>
          </p:nvPr>
        </p:nvSpPr>
        <p:spPr>
          <a:xfrm>
            <a:off x="1619250" y="3033150"/>
            <a:ext cx="15558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0" name="Google Shape;340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AND_TWO_COLUMNS_2_1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4"/>
          <p:cNvSpPr/>
          <p:nvPr/>
        </p:nvSpPr>
        <p:spPr>
          <a:xfrm>
            <a:off x="0" y="0"/>
            <a:ext cx="9144000" cy="139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3" name="Google Shape;343;p54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54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5" name="Google Shape;345;p54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54"/>
          <p:cNvSpPr txBox="1"/>
          <p:nvPr>
            <p:ph type="title"/>
          </p:nvPr>
        </p:nvSpPr>
        <p:spPr>
          <a:xfrm>
            <a:off x="601875" y="378050"/>
            <a:ext cx="82383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47" name="Google Shape;347;p54"/>
          <p:cNvSpPr txBox="1"/>
          <p:nvPr>
            <p:ph idx="1" type="subTitle"/>
          </p:nvPr>
        </p:nvSpPr>
        <p:spPr>
          <a:xfrm>
            <a:off x="949425" y="3050800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8" name="Google Shape;348;p54"/>
          <p:cNvSpPr txBox="1"/>
          <p:nvPr>
            <p:ph idx="2" type="subTitle"/>
          </p:nvPr>
        </p:nvSpPr>
        <p:spPr>
          <a:xfrm>
            <a:off x="5791075" y="1626600"/>
            <a:ext cx="17808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9" name="Google Shape;349;p54"/>
          <p:cNvSpPr txBox="1"/>
          <p:nvPr>
            <p:ph idx="3" type="subTitle"/>
          </p:nvPr>
        </p:nvSpPr>
        <p:spPr>
          <a:xfrm>
            <a:off x="1736050" y="1963575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0" name="Google Shape;350;p54"/>
          <p:cNvSpPr txBox="1"/>
          <p:nvPr>
            <p:ph idx="4" type="subTitle"/>
          </p:nvPr>
        </p:nvSpPr>
        <p:spPr>
          <a:xfrm>
            <a:off x="6801725" y="2792887"/>
            <a:ext cx="17808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1" name="Google Shape;351;p54"/>
          <p:cNvSpPr txBox="1"/>
          <p:nvPr>
            <p:ph idx="5" type="subTitle"/>
          </p:nvPr>
        </p:nvSpPr>
        <p:spPr>
          <a:xfrm>
            <a:off x="5731975" y="1900075"/>
            <a:ext cx="18990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2" name="Google Shape;352;p54"/>
          <p:cNvSpPr txBox="1"/>
          <p:nvPr>
            <p:ph idx="6" type="subTitle"/>
          </p:nvPr>
        </p:nvSpPr>
        <p:spPr>
          <a:xfrm>
            <a:off x="949425" y="3323350"/>
            <a:ext cx="18990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3" name="Google Shape;353;p54"/>
          <p:cNvSpPr txBox="1"/>
          <p:nvPr>
            <p:ph idx="7" type="subTitle"/>
          </p:nvPr>
        </p:nvSpPr>
        <p:spPr>
          <a:xfrm>
            <a:off x="6745325" y="3071950"/>
            <a:ext cx="18990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4" name="Google Shape;354;p54"/>
          <p:cNvSpPr txBox="1"/>
          <p:nvPr>
            <p:ph idx="8" type="subTitle"/>
          </p:nvPr>
        </p:nvSpPr>
        <p:spPr>
          <a:xfrm>
            <a:off x="1736050" y="2235850"/>
            <a:ext cx="18990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5" name="Google Shape;355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TWO_COLUMNS_1_1_1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5"/>
          <p:cNvSpPr txBox="1"/>
          <p:nvPr>
            <p:ph idx="1" type="subTitle"/>
          </p:nvPr>
        </p:nvSpPr>
        <p:spPr>
          <a:xfrm>
            <a:off x="2378149" y="3970450"/>
            <a:ext cx="17958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8" name="Google Shape;358;p55"/>
          <p:cNvSpPr txBox="1"/>
          <p:nvPr>
            <p:ph idx="2" type="subTitle"/>
          </p:nvPr>
        </p:nvSpPr>
        <p:spPr>
          <a:xfrm>
            <a:off x="4962750" y="3970450"/>
            <a:ext cx="17958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359" name="Google Shape;359;p55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" name="Google Shape;360;p55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1" name="Google Shape;361;p55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5"/>
          <p:cNvSpPr/>
          <p:nvPr/>
        </p:nvSpPr>
        <p:spPr>
          <a:xfrm>
            <a:off x="2208625" y="84575"/>
            <a:ext cx="4731600" cy="10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55"/>
          <p:cNvSpPr txBox="1"/>
          <p:nvPr>
            <p:ph hasCustomPrompt="1" type="title"/>
          </p:nvPr>
        </p:nvSpPr>
        <p:spPr>
          <a:xfrm>
            <a:off x="2500925" y="1515826"/>
            <a:ext cx="1549800" cy="67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4" name="Google Shape;364;p55"/>
          <p:cNvSpPr txBox="1"/>
          <p:nvPr>
            <p:ph hasCustomPrompt="1" idx="3" type="title"/>
          </p:nvPr>
        </p:nvSpPr>
        <p:spPr>
          <a:xfrm>
            <a:off x="5089518" y="1548415"/>
            <a:ext cx="15498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5" name="Google Shape;365;p55"/>
          <p:cNvSpPr txBox="1"/>
          <p:nvPr>
            <p:ph hasCustomPrompt="1" idx="4" type="title"/>
          </p:nvPr>
        </p:nvSpPr>
        <p:spPr>
          <a:xfrm>
            <a:off x="2501169" y="3247044"/>
            <a:ext cx="15498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6" name="Google Shape;366;p55"/>
          <p:cNvSpPr txBox="1"/>
          <p:nvPr>
            <p:ph hasCustomPrompt="1" idx="5" type="title"/>
          </p:nvPr>
        </p:nvSpPr>
        <p:spPr>
          <a:xfrm>
            <a:off x="5089762" y="3247044"/>
            <a:ext cx="15498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7" name="Google Shape;367;p55"/>
          <p:cNvSpPr txBox="1"/>
          <p:nvPr>
            <p:ph idx="6" type="subTitle"/>
          </p:nvPr>
        </p:nvSpPr>
        <p:spPr>
          <a:xfrm>
            <a:off x="1974950" y="1994907"/>
            <a:ext cx="26022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8" name="Google Shape;368;p55"/>
          <p:cNvSpPr txBox="1"/>
          <p:nvPr>
            <p:ph idx="7" type="subTitle"/>
          </p:nvPr>
        </p:nvSpPr>
        <p:spPr>
          <a:xfrm>
            <a:off x="4590650" y="1994907"/>
            <a:ext cx="25401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9" name="Google Shape;369;p55"/>
          <p:cNvSpPr txBox="1"/>
          <p:nvPr>
            <p:ph idx="8" type="subTitle"/>
          </p:nvPr>
        </p:nvSpPr>
        <p:spPr>
          <a:xfrm>
            <a:off x="4567075" y="3697600"/>
            <a:ext cx="26022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0" name="Google Shape;370;p55"/>
          <p:cNvSpPr txBox="1"/>
          <p:nvPr>
            <p:ph idx="9" type="title"/>
          </p:nvPr>
        </p:nvSpPr>
        <p:spPr>
          <a:xfrm>
            <a:off x="2465400" y="375138"/>
            <a:ext cx="42132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71" name="Google Shape;371;p55"/>
          <p:cNvSpPr txBox="1"/>
          <p:nvPr>
            <p:ph idx="13" type="subTitle"/>
          </p:nvPr>
        </p:nvSpPr>
        <p:spPr>
          <a:xfrm>
            <a:off x="2378175" y="2266025"/>
            <a:ext cx="17958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2" name="Google Shape;372;p55"/>
          <p:cNvSpPr txBox="1"/>
          <p:nvPr>
            <p:ph idx="14" type="subTitle"/>
          </p:nvPr>
        </p:nvSpPr>
        <p:spPr>
          <a:xfrm>
            <a:off x="4970275" y="2263625"/>
            <a:ext cx="17958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3" name="Google Shape;373;p55"/>
          <p:cNvSpPr txBox="1"/>
          <p:nvPr>
            <p:ph idx="15" type="subTitle"/>
          </p:nvPr>
        </p:nvSpPr>
        <p:spPr>
          <a:xfrm>
            <a:off x="1973950" y="3697600"/>
            <a:ext cx="26022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4" name="Google Shape;374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43" Type="http://schemas.openxmlformats.org/officeDocument/2006/relationships/theme" Target="../theme/theme3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b="1" sz="2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111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111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2984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2984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2921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jpg"/><Relationship Id="rId4" Type="http://schemas.openxmlformats.org/officeDocument/2006/relationships/image" Target="../media/image8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gif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oogle Shape;379;p56"/>
          <p:cNvGrpSpPr/>
          <p:nvPr/>
        </p:nvGrpSpPr>
        <p:grpSpPr>
          <a:xfrm>
            <a:off x="4573309" y="1394291"/>
            <a:ext cx="4775932" cy="2954327"/>
            <a:chOff x="819350" y="1151725"/>
            <a:chExt cx="1640650" cy="1290550"/>
          </a:xfrm>
        </p:grpSpPr>
        <p:sp>
          <p:nvSpPr>
            <p:cNvPr id="380" name="Google Shape;380;p56"/>
            <p:cNvSpPr/>
            <p:nvPr/>
          </p:nvSpPr>
          <p:spPr>
            <a:xfrm>
              <a:off x="1970475" y="1400475"/>
              <a:ext cx="341300" cy="57725"/>
            </a:xfrm>
            <a:custGeom>
              <a:rect b="b" l="l" r="r" t="t"/>
              <a:pathLst>
                <a:path extrusionOk="0" h="2309" w="13652">
                  <a:moveTo>
                    <a:pt x="1" y="1"/>
                  </a:moveTo>
                  <a:lnTo>
                    <a:pt x="1" y="2308"/>
                  </a:lnTo>
                  <a:lnTo>
                    <a:pt x="13652" y="2308"/>
                  </a:lnTo>
                  <a:lnTo>
                    <a:pt x="13652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381" name="Google Shape;381;p56"/>
            <p:cNvSpPr/>
            <p:nvPr/>
          </p:nvSpPr>
          <p:spPr>
            <a:xfrm>
              <a:off x="1970475" y="1458175"/>
              <a:ext cx="341300" cy="194550"/>
            </a:xfrm>
            <a:custGeom>
              <a:rect b="b" l="l" r="r" t="t"/>
              <a:pathLst>
                <a:path extrusionOk="0" h="7782" w="13652">
                  <a:moveTo>
                    <a:pt x="1" y="0"/>
                  </a:moveTo>
                  <a:lnTo>
                    <a:pt x="1" y="7782"/>
                  </a:lnTo>
                  <a:lnTo>
                    <a:pt x="13652" y="7782"/>
                  </a:lnTo>
                  <a:lnTo>
                    <a:pt x="13652" y="0"/>
                  </a:lnTo>
                  <a:close/>
                </a:path>
              </a:pathLst>
            </a:custGeom>
            <a:solidFill>
              <a:srgbClr val="FEFEF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56"/>
            <p:cNvSpPr/>
            <p:nvPr/>
          </p:nvSpPr>
          <p:spPr>
            <a:xfrm>
              <a:off x="2255275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1" y="0"/>
                  </a:moveTo>
                  <a:lnTo>
                    <a:pt x="1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56"/>
            <p:cNvSpPr/>
            <p:nvPr/>
          </p:nvSpPr>
          <p:spPr>
            <a:xfrm>
              <a:off x="2198200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56"/>
            <p:cNvSpPr/>
            <p:nvPr/>
          </p:nvSpPr>
          <p:spPr>
            <a:xfrm>
              <a:off x="2141125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56"/>
            <p:cNvSpPr/>
            <p:nvPr/>
          </p:nvSpPr>
          <p:spPr>
            <a:xfrm>
              <a:off x="2084050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56"/>
            <p:cNvSpPr/>
            <p:nvPr/>
          </p:nvSpPr>
          <p:spPr>
            <a:xfrm>
              <a:off x="2026675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56"/>
            <p:cNvSpPr/>
            <p:nvPr/>
          </p:nvSpPr>
          <p:spPr>
            <a:xfrm>
              <a:off x="1970475" y="1505375"/>
              <a:ext cx="341300" cy="25"/>
            </a:xfrm>
            <a:custGeom>
              <a:rect b="b" l="l" r="r" t="t"/>
              <a:pathLst>
                <a:path extrusionOk="0" fill="none" h="1" w="13652">
                  <a:moveTo>
                    <a:pt x="1" y="1"/>
                  </a:moveTo>
                  <a:lnTo>
                    <a:pt x="13652" y="1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56"/>
            <p:cNvSpPr/>
            <p:nvPr/>
          </p:nvSpPr>
          <p:spPr>
            <a:xfrm>
              <a:off x="1970475" y="1554400"/>
              <a:ext cx="341300" cy="25"/>
            </a:xfrm>
            <a:custGeom>
              <a:rect b="b" l="l" r="r" t="t"/>
              <a:pathLst>
                <a:path extrusionOk="0" fill="none" h="1" w="13652">
                  <a:moveTo>
                    <a:pt x="1" y="0"/>
                  </a:moveTo>
                  <a:lnTo>
                    <a:pt x="13652" y="0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56"/>
            <p:cNvSpPr/>
            <p:nvPr/>
          </p:nvSpPr>
          <p:spPr>
            <a:xfrm>
              <a:off x="1970475" y="1603400"/>
              <a:ext cx="341300" cy="25"/>
            </a:xfrm>
            <a:custGeom>
              <a:rect b="b" l="l" r="r" t="t"/>
              <a:pathLst>
                <a:path extrusionOk="0" fill="none" h="1" w="13652">
                  <a:moveTo>
                    <a:pt x="1" y="0"/>
                  </a:moveTo>
                  <a:lnTo>
                    <a:pt x="13652" y="0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56"/>
            <p:cNvSpPr/>
            <p:nvPr/>
          </p:nvSpPr>
          <p:spPr>
            <a:xfrm>
              <a:off x="2204575" y="1564525"/>
              <a:ext cx="46475" cy="34075"/>
            </a:xfrm>
            <a:custGeom>
              <a:rect b="b" l="l" r="r" t="t"/>
              <a:pathLst>
                <a:path extrusionOk="0" h="1363" w="1859">
                  <a:moveTo>
                    <a:pt x="217" y="1"/>
                  </a:moveTo>
                  <a:cubicBezTo>
                    <a:pt x="104" y="1"/>
                    <a:pt x="1" y="147"/>
                    <a:pt x="104" y="241"/>
                  </a:cubicBezTo>
                  <a:cubicBezTo>
                    <a:pt x="558" y="659"/>
                    <a:pt x="1048" y="1029"/>
                    <a:pt x="1574" y="1340"/>
                  </a:cubicBezTo>
                  <a:cubicBezTo>
                    <a:pt x="1601" y="1356"/>
                    <a:pt x="1628" y="1362"/>
                    <a:pt x="1652" y="1362"/>
                  </a:cubicBezTo>
                  <a:cubicBezTo>
                    <a:pt x="1780" y="1362"/>
                    <a:pt x="1858" y="1181"/>
                    <a:pt x="1718" y="1101"/>
                  </a:cubicBezTo>
                  <a:cubicBezTo>
                    <a:pt x="1216" y="802"/>
                    <a:pt x="738" y="444"/>
                    <a:pt x="307" y="37"/>
                  </a:cubicBezTo>
                  <a:cubicBezTo>
                    <a:pt x="279" y="12"/>
                    <a:pt x="248" y="1"/>
                    <a:pt x="217" y="1"/>
                  </a:cubicBezTo>
                  <a:close/>
                </a:path>
              </a:pathLst>
            </a:custGeom>
            <a:solidFill>
              <a:srgbClr val="15181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56"/>
            <p:cNvSpPr/>
            <p:nvPr/>
          </p:nvSpPr>
          <p:spPr>
            <a:xfrm>
              <a:off x="2194325" y="1559150"/>
              <a:ext cx="57525" cy="47500"/>
            </a:xfrm>
            <a:custGeom>
              <a:rect b="b" l="l" r="r" t="t"/>
              <a:pathLst>
                <a:path extrusionOk="0" h="1900" w="2301">
                  <a:moveTo>
                    <a:pt x="2076" y="1"/>
                  </a:moveTo>
                  <a:cubicBezTo>
                    <a:pt x="2044" y="1"/>
                    <a:pt x="2012" y="12"/>
                    <a:pt x="1984" y="37"/>
                  </a:cubicBezTo>
                  <a:cubicBezTo>
                    <a:pt x="1387" y="599"/>
                    <a:pt x="753" y="1137"/>
                    <a:pt x="96" y="1627"/>
                  </a:cubicBezTo>
                  <a:cubicBezTo>
                    <a:pt x="36" y="1675"/>
                    <a:pt x="0" y="1758"/>
                    <a:pt x="48" y="1818"/>
                  </a:cubicBezTo>
                  <a:cubicBezTo>
                    <a:pt x="72" y="1867"/>
                    <a:pt x="125" y="1900"/>
                    <a:pt x="175" y="1900"/>
                  </a:cubicBezTo>
                  <a:cubicBezTo>
                    <a:pt x="198" y="1900"/>
                    <a:pt x="220" y="1893"/>
                    <a:pt x="239" y="1878"/>
                  </a:cubicBezTo>
                  <a:cubicBezTo>
                    <a:pt x="920" y="1364"/>
                    <a:pt x="1566" y="814"/>
                    <a:pt x="2188" y="240"/>
                  </a:cubicBezTo>
                  <a:cubicBezTo>
                    <a:pt x="2300" y="146"/>
                    <a:pt x="2192" y="1"/>
                    <a:pt x="2076" y="1"/>
                  </a:cubicBezTo>
                  <a:close/>
                </a:path>
              </a:pathLst>
            </a:custGeom>
            <a:solidFill>
              <a:srgbClr val="15181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56"/>
            <p:cNvSpPr/>
            <p:nvPr/>
          </p:nvSpPr>
          <p:spPr>
            <a:xfrm>
              <a:off x="1411650" y="1881625"/>
              <a:ext cx="486550" cy="49025"/>
            </a:xfrm>
            <a:custGeom>
              <a:rect b="b" l="l" r="r" t="t"/>
              <a:pathLst>
                <a:path extrusionOk="0" h="1961" w="19462">
                  <a:moveTo>
                    <a:pt x="1" y="0"/>
                  </a:moveTo>
                  <a:lnTo>
                    <a:pt x="1" y="682"/>
                  </a:lnTo>
                  <a:cubicBezTo>
                    <a:pt x="1" y="1387"/>
                    <a:pt x="574" y="1961"/>
                    <a:pt x="1292" y="1961"/>
                  </a:cubicBezTo>
                  <a:lnTo>
                    <a:pt x="18170" y="1961"/>
                  </a:lnTo>
                  <a:cubicBezTo>
                    <a:pt x="18887" y="1961"/>
                    <a:pt x="19461" y="1387"/>
                    <a:pt x="19461" y="682"/>
                  </a:cubicBezTo>
                  <a:lnTo>
                    <a:pt x="19461" y="0"/>
                  </a:lnTo>
                  <a:close/>
                </a:path>
              </a:pathLst>
            </a:custGeom>
            <a:solidFill>
              <a:srgbClr val="F4EAD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56"/>
            <p:cNvSpPr/>
            <p:nvPr/>
          </p:nvSpPr>
          <p:spPr>
            <a:xfrm>
              <a:off x="1605900" y="1930625"/>
              <a:ext cx="99825" cy="43050"/>
            </a:xfrm>
            <a:custGeom>
              <a:rect b="b" l="l" r="r" t="t"/>
              <a:pathLst>
                <a:path extrusionOk="0" h="1722" w="3993">
                  <a:moveTo>
                    <a:pt x="0" y="1"/>
                  </a:moveTo>
                  <a:lnTo>
                    <a:pt x="0" y="1722"/>
                  </a:lnTo>
                  <a:lnTo>
                    <a:pt x="3993" y="1722"/>
                  </a:lnTo>
                  <a:lnTo>
                    <a:pt x="3993" y="1"/>
                  </a:lnTo>
                  <a:close/>
                </a:path>
              </a:pathLst>
            </a:custGeom>
            <a:solidFill>
              <a:srgbClr val="E3CC9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56"/>
            <p:cNvSpPr/>
            <p:nvPr/>
          </p:nvSpPr>
          <p:spPr>
            <a:xfrm>
              <a:off x="1411650" y="1598025"/>
              <a:ext cx="486550" cy="284525"/>
            </a:xfrm>
            <a:custGeom>
              <a:rect b="b" l="l" r="r" t="t"/>
              <a:pathLst>
                <a:path extrusionOk="0" h="11381" w="19462">
                  <a:moveTo>
                    <a:pt x="1184" y="0"/>
                  </a:moveTo>
                  <a:cubicBezTo>
                    <a:pt x="527" y="0"/>
                    <a:pt x="1" y="538"/>
                    <a:pt x="1" y="1196"/>
                  </a:cubicBezTo>
                  <a:lnTo>
                    <a:pt x="1" y="11380"/>
                  </a:lnTo>
                  <a:lnTo>
                    <a:pt x="19461" y="11380"/>
                  </a:lnTo>
                  <a:lnTo>
                    <a:pt x="19461" y="1196"/>
                  </a:lnTo>
                  <a:cubicBezTo>
                    <a:pt x="19461" y="538"/>
                    <a:pt x="18935" y="0"/>
                    <a:pt x="18278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56"/>
            <p:cNvSpPr/>
            <p:nvPr/>
          </p:nvSpPr>
          <p:spPr>
            <a:xfrm>
              <a:off x="1431375" y="1618650"/>
              <a:ext cx="450075" cy="246250"/>
            </a:xfrm>
            <a:custGeom>
              <a:rect b="b" l="l" r="r" t="t"/>
              <a:pathLst>
                <a:path extrusionOk="0" h="9850" w="18003">
                  <a:moveTo>
                    <a:pt x="1" y="0"/>
                  </a:moveTo>
                  <a:lnTo>
                    <a:pt x="1" y="9850"/>
                  </a:lnTo>
                  <a:lnTo>
                    <a:pt x="18003" y="9850"/>
                  </a:lnTo>
                  <a:lnTo>
                    <a:pt x="18003" y="0"/>
                  </a:lnTo>
                  <a:close/>
                </a:path>
              </a:pathLst>
            </a:custGeom>
            <a:solidFill>
              <a:srgbClr val="F7F0E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56"/>
            <p:cNvSpPr/>
            <p:nvPr/>
          </p:nvSpPr>
          <p:spPr>
            <a:xfrm>
              <a:off x="1643850" y="1892975"/>
              <a:ext cx="22150" cy="22125"/>
            </a:xfrm>
            <a:custGeom>
              <a:rect b="b" l="l" r="r" t="t"/>
              <a:pathLst>
                <a:path extrusionOk="0" h="885" w="886">
                  <a:moveTo>
                    <a:pt x="443" y="0"/>
                  </a:moveTo>
                  <a:cubicBezTo>
                    <a:pt x="204" y="0"/>
                    <a:pt x="1" y="192"/>
                    <a:pt x="1" y="443"/>
                  </a:cubicBezTo>
                  <a:cubicBezTo>
                    <a:pt x="1" y="682"/>
                    <a:pt x="204" y="885"/>
                    <a:pt x="443" y="885"/>
                  </a:cubicBezTo>
                  <a:cubicBezTo>
                    <a:pt x="682" y="885"/>
                    <a:pt x="885" y="682"/>
                    <a:pt x="885" y="443"/>
                  </a:cubicBezTo>
                  <a:cubicBezTo>
                    <a:pt x="885" y="192"/>
                    <a:pt x="682" y="0"/>
                    <a:pt x="44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56"/>
            <p:cNvSpPr/>
            <p:nvPr/>
          </p:nvSpPr>
          <p:spPr>
            <a:xfrm>
              <a:off x="1461250" y="1732800"/>
              <a:ext cx="148250" cy="107300"/>
            </a:xfrm>
            <a:custGeom>
              <a:rect b="b" l="l" r="r" t="t"/>
              <a:pathLst>
                <a:path extrusionOk="0" h="4292" w="5930">
                  <a:moveTo>
                    <a:pt x="360" y="0"/>
                  </a:moveTo>
                  <a:cubicBezTo>
                    <a:pt x="156" y="0"/>
                    <a:pt x="1" y="156"/>
                    <a:pt x="1" y="359"/>
                  </a:cubicBezTo>
                  <a:lnTo>
                    <a:pt x="1" y="3933"/>
                  </a:lnTo>
                  <a:cubicBezTo>
                    <a:pt x="1" y="4124"/>
                    <a:pt x="156" y="4292"/>
                    <a:pt x="360" y="4292"/>
                  </a:cubicBezTo>
                  <a:lnTo>
                    <a:pt x="5571" y="4292"/>
                  </a:lnTo>
                  <a:cubicBezTo>
                    <a:pt x="5775" y="4292"/>
                    <a:pt x="5930" y="4124"/>
                    <a:pt x="5930" y="3933"/>
                  </a:cubicBezTo>
                  <a:lnTo>
                    <a:pt x="5930" y="359"/>
                  </a:lnTo>
                  <a:cubicBezTo>
                    <a:pt x="5930" y="156"/>
                    <a:pt x="5775" y="0"/>
                    <a:pt x="557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56"/>
            <p:cNvSpPr/>
            <p:nvPr/>
          </p:nvSpPr>
          <p:spPr>
            <a:xfrm>
              <a:off x="1478000" y="1802125"/>
              <a:ext cx="114775" cy="6600"/>
            </a:xfrm>
            <a:custGeom>
              <a:rect b="b" l="l" r="r" t="t"/>
              <a:pathLst>
                <a:path extrusionOk="0" h="264" w="4591">
                  <a:moveTo>
                    <a:pt x="132" y="1"/>
                  </a:moveTo>
                  <a:cubicBezTo>
                    <a:pt x="60" y="1"/>
                    <a:pt x="0" y="60"/>
                    <a:pt x="0" y="132"/>
                  </a:cubicBezTo>
                  <a:lnTo>
                    <a:pt x="0" y="144"/>
                  </a:lnTo>
                  <a:cubicBezTo>
                    <a:pt x="0" y="204"/>
                    <a:pt x="60" y="264"/>
                    <a:pt x="132" y="264"/>
                  </a:cubicBezTo>
                  <a:lnTo>
                    <a:pt x="4459" y="264"/>
                  </a:lnTo>
                  <a:cubicBezTo>
                    <a:pt x="4531" y="264"/>
                    <a:pt x="4591" y="204"/>
                    <a:pt x="4591" y="144"/>
                  </a:cubicBezTo>
                  <a:lnTo>
                    <a:pt x="4591" y="132"/>
                  </a:lnTo>
                  <a:cubicBezTo>
                    <a:pt x="4591" y="60"/>
                    <a:pt x="4531" y="1"/>
                    <a:pt x="4459" y="1"/>
                  </a:cubicBezTo>
                  <a:close/>
                </a:path>
              </a:pathLst>
            </a:custGeom>
            <a:solidFill>
              <a:srgbClr val="F7F0E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56"/>
            <p:cNvSpPr/>
            <p:nvPr/>
          </p:nvSpPr>
          <p:spPr>
            <a:xfrm>
              <a:off x="1478000" y="1817375"/>
              <a:ext cx="68150" cy="6300"/>
            </a:xfrm>
            <a:custGeom>
              <a:rect b="b" l="l" r="r" t="t"/>
              <a:pathLst>
                <a:path extrusionOk="0" h="252" w="2726">
                  <a:moveTo>
                    <a:pt x="132" y="0"/>
                  </a:moveTo>
                  <a:cubicBezTo>
                    <a:pt x="60" y="0"/>
                    <a:pt x="0" y="48"/>
                    <a:pt x="0" y="120"/>
                  </a:cubicBezTo>
                  <a:lnTo>
                    <a:pt x="0" y="132"/>
                  </a:lnTo>
                  <a:cubicBezTo>
                    <a:pt x="0" y="203"/>
                    <a:pt x="60" y="251"/>
                    <a:pt x="132" y="251"/>
                  </a:cubicBezTo>
                  <a:lnTo>
                    <a:pt x="2594" y="251"/>
                  </a:lnTo>
                  <a:cubicBezTo>
                    <a:pt x="2666" y="251"/>
                    <a:pt x="2726" y="203"/>
                    <a:pt x="2726" y="132"/>
                  </a:cubicBezTo>
                  <a:lnTo>
                    <a:pt x="2726" y="120"/>
                  </a:lnTo>
                  <a:cubicBezTo>
                    <a:pt x="2726" y="48"/>
                    <a:pt x="2666" y="0"/>
                    <a:pt x="2594" y="0"/>
                  </a:cubicBezTo>
                  <a:close/>
                </a:path>
              </a:pathLst>
            </a:custGeom>
            <a:solidFill>
              <a:srgbClr val="F7F0E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56"/>
            <p:cNvSpPr/>
            <p:nvPr/>
          </p:nvSpPr>
          <p:spPr>
            <a:xfrm>
              <a:off x="1474400" y="1745050"/>
              <a:ext cx="40675" cy="40975"/>
            </a:xfrm>
            <a:custGeom>
              <a:rect b="b" l="l" r="r" t="t"/>
              <a:pathLst>
                <a:path extrusionOk="0" h="1639" w="1627">
                  <a:moveTo>
                    <a:pt x="814" y="0"/>
                  </a:moveTo>
                  <a:cubicBezTo>
                    <a:pt x="360" y="0"/>
                    <a:pt x="1" y="359"/>
                    <a:pt x="1" y="813"/>
                  </a:cubicBezTo>
                  <a:cubicBezTo>
                    <a:pt x="1" y="1267"/>
                    <a:pt x="360" y="1638"/>
                    <a:pt x="814" y="1638"/>
                  </a:cubicBezTo>
                  <a:cubicBezTo>
                    <a:pt x="1268" y="1638"/>
                    <a:pt x="1627" y="1267"/>
                    <a:pt x="1627" y="813"/>
                  </a:cubicBezTo>
                  <a:cubicBezTo>
                    <a:pt x="1627" y="371"/>
                    <a:pt x="1268" y="0"/>
                    <a:pt x="814" y="0"/>
                  </a:cubicBezTo>
                  <a:close/>
                </a:path>
              </a:pathLst>
            </a:custGeom>
            <a:solidFill>
              <a:srgbClr val="F4EAD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56"/>
            <p:cNvSpPr/>
            <p:nvPr/>
          </p:nvSpPr>
          <p:spPr>
            <a:xfrm>
              <a:off x="1561375" y="1973650"/>
              <a:ext cx="187100" cy="14675"/>
            </a:xfrm>
            <a:custGeom>
              <a:rect b="b" l="l" r="r" t="t"/>
              <a:pathLst>
                <a:path extrusionOk="0" h="587" w="7484">
                  <a:moveTo>
                    <a:pt x="574" y="1"/>
                  </a:moveTo>
                  <a:cubicBezTo>
                    <a:pt x="263" y="1"/>
                    <a:pt x="0" y="264"/>
                    <a:pt x="0" y="587"/>
                  </a:cubicBezTo>
                  <a:lnTo>
                    <a:pt x="7483" y="587"/>
                  </a:lnTo>
                  <a:cubicBezTo>
                    <a:pt x="7483" y="264"/>
                    <a:pt x="7232" y="1"/>
                    <a:pt x="6910" y="1"/>
                  </a:cubicBezTo>
                  <a:close/>
                </a:path>
              </a:pathLst>
            </a:custGeom>
            <a:solidFill>
              <a:srgbClr val="F4EAD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56"/>
            <p:cNvSpPr/>
            <p:nvPr/>
          </p:nvSpPr>
          <p:spPr>
            <a:xfrm>
              <a:off x="1462450" y="1670350"/>
              <a:ext cx="119575" cy="6575"/>
            </a:xfrm>
            <a:custGeom>
              <a:rect b="b" l="l" r="r" t="t"/>
              <a:pathLst>
                <a:path extrusionOk="0" h="263" w="4783">
                  <a:moveTo>
                    <a:pt x="120" y="0"/>
                  </a:moveTo>
                  <a:cubicBezTo>
                    <a:pt x="61" y="0"/>
                    <a:pt x="1" y="60"/>
                    <a:pt x="1" y="132"/>
                  </a:cubicBezTo>
                  <a:lnTo>
                    <a:pt x="1" y="143"/>
                  </a:lnTo>
                  <a:cubicBezTo>
                    <a:pt x="1" y="203"/>
                    <a:pt x="61" y="263"/>
                    <a:pt x="120" y="263"/>
                  </a:cubicBezTo>
                  <a:lnTo>
                    <a:pt x="4651" y="263"/>
                  </a:lnTo>
                  <a:cubicBezTo>
                    <a:pt x="4722" y="263"/>
                    <a:pt x="4782" y="203"/>
                    <a:pt x="4782" y="143"/>
                  </a:cubicBezTo>
                  <a:lnTo>
                    <a:pt x="4782" y="132"/>
                  </a:lnTo>
                  <a:cubicBezTo>
                    <a:pt x="4782" y="60"/>
                    <a:pt x="4722" y="0"/>
                    <a:pt x="465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56"/>
            <p:cNvSpPr/>
            <p:nvPr/>
          </p:nvSpPr>
          <p:spPr>
            <a:xfrm>
              <a:off x="1462450" y="1710975"/>
              <a:ext cx="119575" cy="6300"/>
            </a:xfrm>
            <a:custGeom>
              <a:rect b="b" l="l" r="r" t="t"/>
              <a:pathLst>
                <a:path extrusionOk="0" h="252" w="4783">
                  <a:moveTo>
                    <a:pt x="120" y="1"/>
                  </a:moveTo>
                  <a:cubicBezTo>
                    <a:pt x="61" y="1"/>
                    <a:pt x="1" y="49"/>
                    <a:pt x="1" y="120"/>
                  </a:cubicBezTo>
                  <a:lnTo>
                    <a:pt x="1" y="132"/>
                  </a:lnTo>
                  <a:cubicBezTo>
                    <a:pt x="1" y="204"/>
                    <a:pt x="61" y="252"/>
                    <a:pt x="120" y="252"/>
                  </a:cubicBezTo>
                  <a:lnTo>
                    <a:pt x="4651" y="252"/>
                  </a:lnTo>
                  <a:cubicBezTo>
                    <a:pt x="4722" y="252"/>
                    <a:pt x="4782" y="204"/>
                    <a:pt x="4782" y="132"/>
                  </a:cubicBezTo>
                  <a:lnTo>
                    <a:pt x="4782" y="120"/>
                  </a:lnTo>
                  <a:cubicBezTo>
                    <a:pt x="4782" y="49"/>
                    <a:pt x="4722" y="1"/>
                    <a:pt x="4651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56"/>
            <p:cNvSpPr/>
            <p:nvPr/>
          </p:nvSpPr>
          <p:spPr>
            <a:xfrm>
              <a:off x="1462450" y="1690650"/>
              <a:ext cx="146475" cy="6300"/>
            </a:xfrm>
            <a:custGeom>
              <a:rect b="b" l="l" r="r" t="t"/>
              <a:pathLst>
                <a:path extrusionOk="0" h="252" w="5859">
                  <a:moveTo>
                    <a:pt x="120" y="1"/>
                  </a:moveTo>
                  <a:cubicBezTo>
                    <a:pt x="61" y="1"/>
                    <a:pt x="1" y="49"/>
                    <a:pt x="1" y="120"/>
                  </a:cubicBezTo>
                  <a:lnTo>
                    <a:pt x="1" y="132"/>
                  </a:lnTo>
                  <a:cubicBezTo>
                    <a:pt x="1" y="204"/>
                    <a:pt x="61" y="252"/>
                    <a:pt x="120" y="252"/>
                  </a:cubicBezTo>
                  <a:lnTo>
                    <a:pt x="5738" y="252"/>
                  </a:lnTo>
                  <a:cubicBezTo>
                    <a:pt x="5798" y="252"/>
                    <a:pt x="5858" y="204"/>
                    <a:pt x="5858" y="132"/>
                  </a:cubicBezTo>
                  <a:lnTo>
                    <a:pt x="5858" y="120"/>
                  </a:lnTo>
                  <a:cubicBezTo>
                    <a:pt x="5858" y="49"/>
                    <a:pt x="5798" y="1"/>
                    <a:pt x="573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56"/>
            <p:cNvSpPr/>
            <p:nvPr/>
          </p:nvSpPr>
          <p:spPr>
            <a:xfrm>
              <a:off x="1454100" y="1912100"/>
              <a:ext cx="68150" cy="40075"/>
            </a:xfrm>
            <a:custGeom>
              <a:rect b="b" l="l" r="r" t="t"/>
              <a:pathLst>
                <a:path extrusionOk="0" h="1603" w="2726">
                  <a:moveTo>
                    <a:pt x="0" y="0"/>
                  </a:moveTo>
                  <a:lnTo>
                    <a:pt x="0" y="1602"/>
                  </a:lnTo>
                  <a:lnTo>
                    <a:pt x="2725" y="1602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56"/>
            <p:cNvSpPr/>
            <p:nvPr/>
          </p:nvSpPr>
          <p:spPr>
            <a:xfrm>
              <a:off x="1474400" y="1904625"/>
              <a:ext cx="24850" cy="14975"/>
            </a:xfrm>
            <a:custGeom>
              <a:rect b="b" l="l" r="r" t="t"/>
              <a:pathLst>
                <a:path extrusionOk="0" h="599" w="994">
                  <a:moveTo>
                    <a:pt x="1" y="1"/>
                  </a:moveTo>
                  <a:lnTo>
                    <a:pt x="1" y="598"/>
                  </a:lnTo>
                  <a:lnTo>
                    <a:pt x="993" y="598"/>
                  </a:lnTo>
                  <a:lnTo>
                    <a:pt x="993" y="1"/>
                  </a:lnTo>
                  <a:close/>
                </a:path>
              </a:pathLst>
            </a:custGeom>
            <a:solidFill>
              <a:srgbClr val="C9A037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56"/>
            <p:cNvSpPr/>
            <p:nvPr/>
          </p:nvSpPr>
          <p:spPr>
            <a:xfrm>
              <a:off x="1644150" y="1651800"/>
              <a:ext cx="196375" cy="188300"/>
            </a:xfrm>
            <a:custGeom>
              <a:rect b="b" l="l" r="r" t="t"/>
              <a:pathLst>
                <a:path extrusionOk="0" h="7532" w="7855">
                  <a:moveTo>
                    <a:pt x="371" y="1"/>
                  </a:moveTo>
                  <a:cubicBezTo>
                    <a:pt x="168" y="1"/>
                    <a:pt x="1" y="168"/>
                    <a:pt x="1" y="383"/>
                  </a:cubicBezTo>
                  <a:lnTo>
                    <a:pt x="1" y="7161"/>
                  </a:lnTo>
                  <a:cubicBezTo>
                    <a:pt x="1" y="7364"/>
                    <a:pt x="168" y="7532"/>
                    <a:pt x="371" y="7532"/>
                  </a:cubicBezTo>
                  <a:lnTo>
                    <a:pt x="7472" y="7532"/>
                  </a:lnTo>
                  <a:cubicBezTo>
                    <a:pt x="7687" y="7532"/>
                    <a:pt x="7854" y="7364"/>
                    <a:pt x="7842" y="7161"/>
                  </a:cubicBezTo>
                  <a:lnTo>
                    <a:pt x="7842" y="383"/>
                  </a:lnTo>
                  <a:cubicBezTo>
                    <a:pt x="7842" y="180"/>
                    <a:pt x="7675" y="1"/>
                    <a:pt x="7472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56"/>
            <p:cNvSpPr/>
            <p:nvPr/>
          </p:nvSpPr>
          <p:spPr>
            <a:xfrm>
              <a:off x="1679425" y="1684075"/>
              <a:ext cx="128525" cy="128525"/>
            </a:xfrm>
            <a:custGeom>
              <a:rect b="b" l="l" r="r" t="t"/>
              <a:pathLst>
                <a:path extrusionOk="0" h="5141" w="5141">
                  <a:moveTo>
                    <a:pt x="0" y="1"/>
                  </a:moveTo>
                  <a:lnTo>
                    <a:pt x="0" y="5141"/>
                  </a:lnTo>
                  <a:lnTo>
                    <a:pt x="5140" y="5141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56"/>
            <p:cNvSpPr/>
            <p:nvPr/>
          </p:nvSpPr>
          <p:spPr>
            <a:xfrm>
              <a:off x="1748450" y="1744750"/>
              <a:ext cx="59500" cy="67850"/>
            </a:xfrm>
            <a:custGeom>
              <a:rect b="b" l="l" r="r" t="t"/>
              <a:pathLst>
                <a:path extrusionOk="0" h="2714" w="2380">
                  <a:moveTo>
                    <a:pt x="921" y="0"/>
                  </a:moveTo>
                  <a:lnTo>
                    <a:pt x="0" y="1100"/>
                  </a:lnTo>
                  <a:lnTo>
                    <a:pt x="0" y="2714"/>
                  </a:lnTo>
                  <a:lnTo>
                    <a:pt x="2379" y="2714"/>
                  </a:lnTo>
                  <a:lnTo>
                    <a:pt x="2379" y="1327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56"/>
            <p:cNvSpPr/>
            <p:nvPr/>
          </p:nvSpPr>
          <p:spPr>
            <a:xfrm>
              <a:off x="1679425" y="1731900"/>
              <a:ext cx="108500" cy="80700"/>
            </a:xfrm>
            <a:custGeom>
              <a:rect b="b" l="l" r="r" t="t"/>
              <a:pathLst>
                <a:path extrusionOk="0" h="3228" w="4340">
                  <a:moveTo>
                    <a:pt x="1040" y="0"/>
                  </a:moveTo>
                  <a:lnTo>
                    <a:pt x="0" y="1590"/>
                  </a:lnTo>
                  <a:lnTo>
                    <a:pt x="0" y="3228"/>
                  </a:lnTo>
                  <a:lnTo>
                    <a:pt x="4339" y="3228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56"/>
            <p:cNvSpPr/>
            <p:nvPr/>
          </p:nvSpPr>
          <p:spPr>
            <a:xfrm>
              <a:off x="1262825" y="1556925"/>
              <a:ext cx="63075" cy="57700"/>
            </a:xfrm>
            <a:custGeom>
              <a:rect b="b" l="l" r="r" t="t"/>
              <a:pathLst>
                <a:path extrusionOk="0" h="2308" w="2523">
                  <a:moveTo>
                    <a:pt x="1260" y="1"/>
                  </a:moveTo>
                  <a:cubicBezTo>
                    <a:pt x="966" y="1"/>
                    <a:pt x="670" y="114"/>
                    <a:pt x="443" y="341"/>
                  </a:cubicBezTo>
                  <a:cubicBezTo>
                    <a:pt x="1" y="796"/>
                    <a:pt x="1" y="1525"/>
                    <a:pt x="443" y="1967"/>
                  </a:cubicBezTo>
                  <a:cubicBezTo>
                    <a:pt x="670" y="2194"/>
                    <a:pt x="966" y="2308"/>
                    <a:pt x="1260" y="2308"/>
                  </a:cubicBezTo>
                  <a:cubicBezTo>
                    <a:pt x="1555" y="2308"/>
                    <a:pt x="1848" y="2194"/>
                    <a:pt x="2069" y="1967"/>
                  </a:cubicBezTo>
                  <a:cubicBezTo>
                    <a:pt x="2523" y="1525"/>
                    <a:pt x="2523" y="796"/>
                    <a:pt x="2069" y="341"/>
                  </a:cubicBezTo>
                  <a:cubicBezTo>
                    <a:pt x="1848" y="114"/>
                    <a:pt x="1555" y="1"/>
                    <a:pt x="126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56"/>
            <p:cNvSpPr/>
            <p:nvPr/>
          </p:nvSpPr>
          <p:spPr>
            <a:xfrm>
              <a:off x="1025250" y="1538225"/>
              <a:ext cx="231625" cy="191900"/>
            </a:xfrm>
            <a:custGeom>
              <a:rect b="b" l="l" r="r" t="t"/>
              <a:pathLst>
                <a:path extrusionOk="0" h="7676" w="9265">
                  <a:moveTo>
                    <a:pt x="9024" y="1"/>
                  </a:moveTo>
                  <a:cubicBezTo>
                    <a:pt x="9017" y="1"/>
                    <a:pt x="9009" y="1"/>
                    <a:pt x="9002" y="2"/>
                  </a:cubicBezTo>
                  <a:lnTo>
                    <a:pt x="7567" y="109"/>
                  </a:lnTo>
                  <a:cubicBezTo>
                    <a:pt x="7508" y="109"/>
                    <a:pt x="7460" y="133"/>
                    <a:pt x="7424" y="169"/>
                  </a:cubicBezTo>
                  <a:lnTo>
                    <a:pt x="96" y="7281"/>
                  </a:lnTo>
                  <a:cubicBezTo>
                    <a:pt x="1" y="7365"/>
                    <a:pt x="1" y="7520"/>
                    <a:pt x="96" y="7604"/>
                  </a:cubicBezTo>
                  <a:cubicBezTo>
                    <a:pt x="132" y="7652"/>
                    <a:pt x="204" y="7676"/>
                    <a:pt x="264" y="7676"/>
                  </a:cubicBezTo>
                  <a:cubicBezTo>
                    <a:pt x="323" y="7676"/>
                    <a:pt x="383" y="7652"/>
                    <a:pt x="419" y="7616"/>
                  </a:cubicBezTo>
                  <a:lnTo>
                    <a:pt x="7687" y="563"/>
                  </a:lnTo>
                  <a:lnTo>
                    <a:pt x="9038" y="468"/>
                  </a:lnTo>
                  <a:cubicBezTo>
                    <a:pt x="9169" y="456"/>
                    <a:pt x="9265" y="336"/>
                    <a:pt x="9253" y="217"/>
                  </a:cubicBezTo>
                  <a:cubicBezTo>
                    <a:pt x="9241" y="93"/>
                    <a:pt x="9145" y="1"/>
                    <a:pt x="9024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56"/>
            <p:cNvSpPr/>
            <p:nvPr/>
          </p:nvSpPr>
          <p:spPr>
            <a:xfrm>
              <a:off x="1036300" y="1718525"/>
              <a:ext cx="84300" cy="250975"/>
            </a:xfrm>
            <a:custGeom>
              <a:rect b="b" l="l" r="r" t="t"/>
              <a:pathLst>
                <a:path extrusionOk="0" h="10039" w="3372">
                  <a:moveTo>
                    <a:pt x="268" y="0"/>
                  </a:moveTo>
                  <a:cubicBezTo>
                    <a:pt x="246" y="0"/>
                    <a:pt x="225" y="3"/>
                    <a:pt x="204" y="10"/>
                  </a:cubicBezTo>
                  <a:cubicBezTo>
                    <a:pt x="73" y="45"/>
                    <a:pt x="1" y="177"/>
                    <a:pt x="37" y="296"/>
                  </a:cubicBezTo>
                  <a:lnTo>
                    <a:pt x="2882" y="9871"/>
                  </a:lnTo>
                  <a:cubicBezTo>
                    <a:pt x="2918" y="9979"/>
                    <a:pt x="3013" y="10039"/>
                    <a:pt x="3109" y="10039"/>
                  </a:cubicBezTo>
                  <a:cubicBezTo>
                    <a:pt x="3133" y="10039"/>
                    <a:pt x="3157" y="10039"/>
                    <a:pt x="3181" y="10027"/>
                  </a:cubicBezTo>
                  <a:cubicBezTo>
                    <a:pt x="3300" y="9991"/>
                    <a:pt x="3372" y="9859"/>
                    <a:pt x="3336" y="9740"/>
                  </a:cubicBezTo>
                  <a:lnTo>
                    <a:pt x="491" y="165"/>
                  </a:lnTo>
                  <a:cubicBezTo>
                    <a:pt x="461" y="66"/>
                    <a:pt x="367" y="0"/>
                    <a:pt x="268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56"/>
            <p:cNvSpPr/>
            <p:nvPr/>
          </p:nvSpPr>
          <p:spPr>
            <a:xfrm>
              <a:off x="1223975" y="1487075"/>
              <a:ext cx="67275" cy="78400"/>
            </a:xfrm>
            <a:custGeom>
              <a:rect b="b" l="l" r="r" t="t"/>
              <a:pathLst>
                <a:path extrusionOk="0" h="3136" w="2691">
                  <a:moveTo>
                    <a:pt x="876" y="1"/>
                  </a:moveTo>
                  <a:cubicBezTo>
                    <a:pt x="749" y="1"/>
                    <a:pt x="620" y="33"/>
                    <a:pt x="503" y="99"/>
                  </a:cubicBezTo>
                  <a:cubicBezTo>
                    <a:pt x="132" y="314"/>
                    <a:pt x="1" y="780"/>
                    <a:pt x="216" y="1151"/>
                  </a:cubicBezTo>
                  <a:lnTo>
                    <a:pt x="1364" y="3135"/>
                  </a:lnTo>
                  <a:lnTo>
                    <a:pt x="2690" y="2370"/>
                  </a:lnTo>
                  <a:lnTo>
                    <a:pt x="1543" y="386"/>
                  </a:lnTo>
                  <a:cubicBezTo>
                    <a:pt x="1398" y="137"/>
                    <a:pt x="1139" y="1"/>
                    <a:pt x="876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56"/>
            <p:cNvSpPr/>
            <p:nvPr/>
          </p:nvSpPr>
          <p:spPr>
            <a:xfrm>
              <a:off x="1046175" y="1959025"/>
              <a:ext cx="136000" cy="29000"/>
            </a:xfrm>
            <a:custGeom>
              <a:rect b="b" l="l" r="r" t="t"/>
              <a:pathLst>
                <a:path extrusionOk="0" h="1160" w="5440">
                  <a:moveTo>
                    <a:pt x="2750" y="0"/>
                  </a:moveTo>
                  <a:cubicBezTo>
                    <a:pt x="742" y="0"/>
                    <a:pt x="0" y="1160"/>
                    <a:pt x="0" y="1160"/>
                  </a:cubicBezTo>
                  <a:lnTo>
                    <a:pt x="5439" y="1160"/>
                  </a:lnTo>
                  <a:cubicBezTo>
                    <a:pt x="5439" y="1160"/>
                    <a:pt x="4746" y="0"/>
                    <a:pt x="275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56"/>
            <p:cNvSpPr/>
            <p:nvPr/>
          </p:nvSpPr>
          <p:spPr>
            <a:xfrm>
              <a:off x="1030025" y="1711575"/>
              <a:ext cx="39475" cy="25425"/>
            </a:xfrm>
            <a:custGeom>
              <a:rect b="b" l="l" r="r" t="t"/>
              <a:pathLst>
                <a:path extrusionOk="0" h="1017" w="1579">
                  <a:moveTo>
                    <a:pt x="1" y="1"/>
                  </a:moveTo>
                  <a:lnTo>
                    <a:pt x="1" y="1005"/>
                  </a:lnTo>
                  <a:lnTo>
                    <a:pt x="945" y="1005"/>
                  </a:lnTo>
                  <a:cubicBezTo>
                    <a:pt x="993" y="1017"/>
                    <a:pt x="1029" y="1017"/>
                    <a:pt x="1065" y="1017"/>
                  </a:cubicBezTo>
                  <a:cubicBezTo>
                    <a:pt x="1352" y="1017"/>
                    <a:pt x="1579" y="790"/>
                    <a:pt x="1579" y="515"/>
                  </a:cubicBezTo>
                  <a:cubicBezTo>
                    <a:pt x="1579" y="228"/>
                    <a:pt x="1352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56"/>
            <p:cNvSpPr/>
            <p:nvPr/>
          </p:nvSpPr>
          <p:spPr>
            <a:xfrm>
              <a:off x="1018375" y="1711575"/>
              <a:ext cx="25725" cy="25425"/>
            </a:xfrm>
            <a:custGeom>
              <a:rect b="b" l="l" r="r" t="t"/>
              <a:pathLst>
                <a:path extrusionOk="0" h="1017" w="1029">
                  <a:moveTo>
                    <a:pt x="515" y="1"/>
                  </a:moveTo>
                  <a:cubicBezTo>
                    <a:pt x="228" y="1"/>
                    <a:pt x="1" y="228"/>
                    <a:pt x="1" y="515"/>
                  </a:cubicBezTo>
                  <a:cubicBezTo>
                    <a:pt x="1" y="790"/>
                    <a:pt x="228" y="1017"/>
                    <a:pt x="515" y="1017"/>
                  </a:cubicBezTo>
                  <a:cubicBezTo>
                    <a:pt x="802" y="1017"/>
                    <a:pt x="1029" y="790"/>
                    <a:pt x="1029" y="515"/>
                  </a:cubicBezTo>
                  <a:cubicBezTo>
                    <a:pt x="1029" y="228"/>
                    <a:pt x="802" y="1"/>
                    <a:pt x="515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56"/>
            <p:cNvSpPr/>
            <p:nvPr/>
          </p:nvSpPr>
          <p:spPr>
            <a:xfrm>
              <a:off x="1229650" y="1524500"/>
              <a:ext cx="118375" cy="92675"/>
            </a:xfrm>
            <a:custGeom>
              <a:rect b="b" l="l" r="r" t="t"/>
              <a:pathLst>
                <a:path extrusionOk="0" h="3707" w="4735">
                  <a:moveTo>
                    <a:pt x="2511" y="1"/>
                  </a:moveTo>
                  <a:cubicBezTo>
                    <a:pt x="1125" y="1"/>
                    <a:pt x="1" y="1124"/>
                    <a:pt x="1" y="2511"/>
                  </a:cubicBezTo>
                  <a:cubicBezTo>
                    <a:pt x="1" y="2941"/>
                    <a:pt x="109" y="3348"/>
                    <a:pt x="300" y="3706"/>
                  </a:cubicBezTo>
                  <a:lnTo>
                    <a:pt x="4735" y="1328"/>
                  </a:lnTo>
                  <a:cubicBezTo>
                    <a:pt x="4316" y="527"/>
                    <a:pt x="3479" y="1"/>
                    <a:pt x="2511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56"/>
            <p:cNvSpPr/>
            <p:nvPr/>
          </p:nvSpPr>
          <p:spPr>
            <a:xfrm>
              <a:off x="2064325" y="1862800"/>
              <a:ext cx="116575" cy="124925"/>
            </a:xfrm>
            <a:custGeom>
              <a:rect b="b" l="l" r="r" t="t"/>
              <a:pathLst>
                <a:path extrusionOk="0" h="4997" w="4663">
                  <a:moveTo>
                    <a:pt x="0" y="0"/>
                  </a:moveTo>
                  <a:lnTo>
                    <a:pt x="729" y="4997"/>
                  </a:lnTo>
                  <a:lnTo>
                    <a:pt x="3969" y="4997"/>
                  </a:lnTo>
                  <a:lnTo>
                    <a:pt x="4662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56"/>
            <p:cNvSpPr/>
            <p:nvPr/>
          </p:nvSpPr>
          <p:spPr>
            <a:xfrm>
              <a:off x="2032650" y="1889950"/>
              <a:ext cx="50825" cy="69100"/>
            </a:xfrm>
            <a:custGeom>
              <a:rect b="b" l="l" r="r" t="t"/>
              <a:pathLst>
                <a:path extrusionOk="0" h="2764" w="2033">
                  <a:moveTo>
                    <a:pt x="1629" y="0"/>
                  </a:moveTo>
                  <a:cubicBezTo>
                    <a:pt x="1414" y="0"/>
                    <a:pt x="870" y="31"/>
                    <a:pt x="466" y="349"/>
                  </a:cubicBezTo>
                  <a:cubicBezTo>
                    <a:pt x="156" y="588"/>
                    <a:pt x="0" y="946"/>
                    <a:pt x="0" y="1388"/>
                  </a:cubicBezTo>
                  <a:cubicBezTo>
                    <a:pt x="0" y="1795"/>
                    <a:pt x="144" y="2118"/>
                    <a:pt x="454" y="2357"/>
                  </a:cubicBezTo>
                  <a:cubicBezTo>
                    <a:pt x="921" y="2727"/>
                    <a:pt x="1590" y="2763"/>
                    <a:pt x="1889" y="2763"/>
                  </a:cubicBezTo>
                  <a:lnTo>
                    <a:pt x="2032" y="2763"/>
                  </a:lnTo>
                  <a:lnTo>
                    <a:pt x="1973" y="2225"/>
                  </a:lnTo>
                  <a:cubicBezTo>
                    <a:pt x="1973" y="2225"/>
                    <a:pt x="1946" y="2227"/>
                    <a:pt x="1901" y="2227"/>
                  </a:cubicBezTo>
                  <a:cubicBezTo>
                    <a:pt x="1712" y="2227"/>
                    <a:pt x="1193" y="2203"/>
                    <a:pt x="885" y="1962"/>
                  </a:cubicBezTo>
                  <a:cubicBezTo>
                    <a:pt x="717" y="1831"/>
                    <a:pt x="634" y="1640"/>
                    <a:pt x="634" y="1388"/>
                  </a:cubicBezTo>
                  <a:cubicBezTo>
                    <a:pt x="634" y="1102"/>
                    <a:pt x="717" y="886"/>
                    <a:pt x="897" y="755"/>
                  </a:cubicBezTo>
                  <a:cubicBezTo>
                    <a:pt x="1117" y="571"/>
                    <a:pt x="1451" y="550"/>
                    <a:pt x="1594" y="550"/>
                  </a:cubicBezTo>
                  <a:cubicBezTo>
                    <a:pt x="1636" y="550"/>
                    <a:pt x="1662" y="552"/>
                    <a:pt x="1662" y="552"/>
                  </a:cubicBezTo>
                  <a:lnTo>
                    <a:pt x="1721" y="2"/>
                  </a:lnTo>
                  <a:cubicBezTo>
                    <a:pt x="1714" y="2"/>
                    <a:pt x="1682" y="0"/>
                    <a:pt x="1629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56"/>
            <p:cNvSpPr/>
            <p:nvPr/>
          </p:nvSpPr>
          <p:spPr>
            <a:xfrm>
              <a:off x="984025" y="1151725"/>
              <a:ext cx="281225" cy="248625"/>
            </a:xfrm>
            <a:custGeom>
              <a:rect b="b" l="l" r="r" t="t"/>
              <a:pathLst>
                <a:path extrusionOk="0" h="9945" w="11249">
                  <a:moveTo>
                    <a:pt x="5616" y="0"/>
                  </a:moveTo>
                  <a:cubicBezTo>
                    <a:pt x="3613" y="0"/>
                    <a:pt x="1729" y="1223"/>
                    <a:pt x="980" y="3209"/>
                  </a:cubicBezTo>
                  <a:cubicBezTo>
                    <a:pt x="0" y="5779"/>
                    <a:pt x="1291" y="8648"/>
                    <a:pt x="3861" y="9616"/>
                  </a:cubicBezTo>
                  <a:cubicBezTo>
                    <a:pt x="4445" y="9839"/>
                    <a:pt x="5044" y="9944"/>
                    <a:pt x="5632" y="9944"/>
                  </a:cubicBezTo>
                  <a:cubicBezTo>
                    <a:pt x="7636" y="9944"/>
                    <a:pt x="9520" y="8722"/>
                    <a:pt x="10268" y="6735"/>
                  </a:cubicBezTo>
                  <a:cubicBezTo>
                    <a:pt x="11248" y="4165"/>
                    <a:pt x="9957" y="1297"/>
                    <a:pt x="7387" y="328"/>
                  </a:cubicBezTo>
                  <a:cubicBezTo>
                    <a:pt x="6804" y="106"/>
                    <a:pt x="6205" y="0"/>
                    <a:pt x="561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56"/>
            <p:cNvSpPr/>
            <p:nvPr/>
          </p:nvSpPr>
          <p:spPr>
            <a:xfrm>
              <a:off x="1016875" y="1177975"/>
              <a:ext cx="215500" cy="196125"/>
            </a:xfrm>
            <a:custGeom>
              <a:rect b="b" l="l" r="r" t="t"/>
              <a:pathLst>
                <a:path extrusionOk="0" h="7845" w="8620">
                  <a:moveTo>
                    <a:pt x="4312" y="1"/>
                  </a:moveTo>
                  <a:cubicBezTo>
                    <a:pt x="2531" y="1"/>
                    <a:pt x="912" y="1225"/>
                    <a:pt x="491" y="3032"/>
                  </a:cubicBezTo>
                  <a:cubicBezTo>
                    <a:pt x="1" y="5148"/>
                    <a:pt x="1304" y="7251"/>
                    <a:pt x="3420" y="7741"/>
                  </a:cubicBezTo>
                  <a:cubicBezTo>
                    <a:pt x="3719" y="7811"/>
                    <a:pt x="4018" y="7845"/>
                    <a:pt x="4313" y="7845"/>
                  </a:cubicBezTo>
                  <a:cubicBezTo>
                    <a:pt x="6092" y="7845"/>
                    <a:pt x="7709" y="6628"/>
                    <a:pt x="8129" y="4813"/>
                  </a:cubicBezTo>
                  <a:cubicBezTo>
                    <a:pt x="8620" y="2709"/>
                    <a:pt x="7305" y="593"/>
                    <a:pt x="5201" y="103"/>
                  </a:cubicBezTo>
                  <a:cubicBezTo>
                    <a:pt x="4903" y="34"/>
                    <a:pt x="4606" y="1"/>
                    <a:pt x="4312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56"/>
            <p:cNvSpPr/>
            <p:nvPr/>
          </p:nvSpPr>
          <p:spPr>
            <a:xfrm>
              <a:off x="1084725" y="1208325"/>
              <a:ext cx="40075" cy="92975"/>
            </a:xfrm>
            <a:custGeom>
              <a:rect b="b" l="l" r="r" t="t"/>
              <a:pathLst>
                <a:path extrusionOk="0" fill="none" h="3719" w="1603">
                  <a:moveTo>
                    <a:pt x="1602" y="1"/>
                  </a:moveTo>
                  <a:lnTo>
                    <a:pt x="1602" y="2714"/>
                  </a:lnTo>
                  <a:lnTo>
                    <a:pt x="0" y="3718"/>
                  </a:lnTo>
                </a:path>
              </a:pathLst>
            </a:custGeom>
            <a:noFill/>
            <a:ln cap="rnd" cmpd="sng" w="80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56"/>
            <p:cNvSpPr/>
            <p:nvPr/>
          </p:nvSpPr>
          <p:spPr>
            <a:xfrm>
              <a:off x="1027650" y="2040900"/>
              <a:ext cx="88475" cy="349075"/>
            </a:xfrm>
            <a:custGeom>
              <a:rect b="b" l="l" r="r" t="t"/>
              <a:pathLst>
                <a:path extrusionOk="0" h="13963" w="3539">
                  <a:moveTo>
                    <a:pt x="2905" y="0"/>
                  </a:moveTo>
                  <a:lnTo>
                    <a:pt x="0" y="13831"/>
                  </a:lnTo>
                  <a:lnTo>
                    <a:pt x="634" y="13962"/>
                  </a:lnTo>
                  <a:lnTo>
                    <a:pt x="3539" y="13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56"/>
            <p:cNvSpPr/>
            <p:nvPr/>
          </p:nvSpPr>
          <p:spPr>
            <a:xfrm>
              <a:off x="1117600" y="2040900"/>
              <a:ext cx="88475" cy="349075"/>
            </a:xfrm>
            <a:custGeom>
              <a:rect b="b" l="l" r="r" t="t"/>
              <a:pathLst>
                <a:path extrusionOk="0" h="13963" w="3539">
                  <a:moveTo>
                    <a:pt x="634" y="0"/>
                  </a:moveTo>
                  <a:lnTo>
                    <a:pt x="0" y="144"/>
                  </a:lnTo>
                  <a:lnTo>
                    <a:pt x="2905" y="13962"/>
                  </a:lnTo>
                  <a:lnTo>
                    <a:pt x="3539" y="13831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56"/>
            <p:cNvSpPr/>
            <p:nvPr/>
          </p:nvSpPr>
          <p:spPr>
            <a:xfrm>
              <a:off x="1044975" y="2335550"/>
              <a:ext cx="145275" cy="16475"/>
            </a:xfrm>
            <a:custGeom>
              <a:rect b="b" l="l" r="r" t="t"/>
              <a:pathLst>
                <a:path extrusionOk="0" h="659" w="5811">
                  <a:moveTo>
                    <a:pt x="1" y="1"/>
                  </a:moveTo>
                  <a:lnTo>
                    <a:pt x="1" y="658"/>
                  </a:lnTo>
                  <a:lnTo>
                    <a:pt x="5810" y="658"/>
                  </a:lnTo>
                  <a:lnTo>
                    <a:pt x="581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56"/>
            <p:cNvSpPr/>
            <p:nvPr/>
          </p:nvSpPr>
          <p:spPr>
            <a:xfrm>
              <a:off x="1024350" y="2031625"/>
              <a:ext cx="189500" cy="22150"/>
            </a:xfrm>
            <a:custGeom>
              <a:rect b="b" l="l" r="r" t="t"/>
              <a:pathLst>
                <a:path extrusionOk="0" h="886" w="7580">
                  <a:moveTo>
                    <a:pt x="1" y="1"/>
                  </a:moveTo>
                  <a:lnTo>
                    <a:pt x="1" y="885"/>
                  </a:lnTo>
                  <a:lnTo>
                    <a:pt x="7579" y="885"/>
                  </a:lnTo>
                  <a:lnTo>
                    <a:pt x="7579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56"/>
            <p:cNvSpPr/>
            <p:nvPr/>
          </p:nvSpPr>
          <p:spPr>
            <a:xfrm>
              <a:off x="2057750" y="2041200"/>
              <a:ext cx="88475" cy="348775"/>
            </a:xfrm>
            <a:custGeom>
              <a:rect b="b" l="l" r="r" t="t"/>
              <a:pathLst>
                <a:path extrusionOk="0" h="13951" w="3539">
                  <a:moveTo>
                    <a:pt x="2905" y="0"/>
                  </a:moveTo>
                  <a:lnTo>
                    <a:pt x="0" y="13819"/>
                  </a:lnTo>
                  <a:lnTo>
                    <a:pt x="634" y="13950"/>
                  </a:lnTo>
                  <a:lnTo>
                    <a:pt x="3539" y="13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56"/>
            <p:cNvSpPr/>
            <p:nvPr/>
          </p:nvSpPr>
          <p:spPr>
            <a:xfrm>
              <a:off x="2147400" y="2041200"/>
              <a:ext cx="88775" cy="348775"/>
            </a:xfrm>
            <a:custGeom>
              <a:rect b="b" l="l" r="r" t="t"/>
              <a:pathLst>
                <a:path extrusionOk="0" h="13951" w="3551">
                  <a:moveTo>
                    <a:pt x="646" y="0"/>
                  </a:moveTo>
                  <a:lnTo>
                    <a:pt x="0" y="132"/>
                  </a:lnTo>
                  <a:lnTo>
                    <a:pt x="2905" y="13950"/>
                  </a:lnTo>
                  <a:lnTo>
                    <a:pt x="3551" y="13819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56"/>
            <p:cNvSpPr/>
            <p:nvPr/>
          </p:nvSpPr>
          <p:spPr>
            <a:xfrm>
              <a:off x="2075075" y="2335550"/>
              <a:ext cx="145275" cy="16475"/>
            </a:xfrm>
            <a:custGeom>
              <a:rect b="b" l="l" r="r" t="t"/>
              <a:pathLst>
                <a:path extrusionOk="0" h="659" w="5811">
                  <a:moveTo>
                    <a:pt x="1" y="1"/>
                  </a:moveTo>
                  <a:lnTo>
                    <a:pt x="1" y="658"/>
                  </a:lnTo>
                  <a:lnTo>
                    <a:pt x="5810" y="658"/>
                  </a:lnTo>
                  <a:lnTo>
                    <a:pt x="5810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56"/>
            <p:cNvSpPr/>
            <p:nvPr/>
          </p:nvSpPr>
          <p:spPr>
            <a:xfrm>
              <a:off x="2054450" y="2031625"/>
              <a:ext cx="189500" cy="22150"/>
            </a:xfrm>
            <a:custGeom>
              <a:rect b="b" l="l" r="r" t="t"/>
              <a:pathLst>
                <a:path extrusionOk="0" h="886" w="7580">
                  <a:moveTo>
                    <a:pt x="1" y="1"/>
                  </a:moveTo>
                  <a:lnTo>
                    <a:pt x="1" y="885"/>
                  </a:lnTo>
                  <a:lnTo>
                    <a:pt x="7579" y="885"/>
                  </a:lnTo>
                  <a:lnTo>
                    <a:pt x="7579" y="1"/>
                  </a:lnTo>
                  <a:close/>
                </a:path>
              </a:pathLst>
            </a:custGeom>
            <a:solidFill>
              <a:srgbClr val="38761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56"/>
            <p:cNvSpPr/>
            <p:nvPr/>
          </p:nvSpPr>
          <p:spPr>
            <a:xfrm>
              <a:off x="972950" y="1988900"/>
              <a:ext cx="1325975" cy="42750"/>
            </a:xfrm>
            <a:custGeom>
              <a:rect b="b" l="l" r="r" t="t"/>
              <a:pathLst>
                <a:path extrusionOk="0" h="1710" w="53039">
                  <a:moveTo>
                    <a:pt x="1" y="1"/>
                  </a:moveTo>
                  <a:lnTo>
                    <a:pt x="1" y="1710"/>
                  </a:lnTo>
                  <a:lnTo>
                    <a:pt x="53039" y="1710"/>
                  </a:lnTo>
                  <a:lnTo>
                    <a:pt x="5303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56"/>
            <p:cNvSpPr/>
            <p:nvPr/>
          </p:nvSpPr>
          <p:spPr>
            <a:xfrm>
              <a:off x="819350" y="2382775"/>
              <a:ext cx="1640650" cy="11075"/>
            </a:xfrm>
            <a:custGeom>
              <a:rect b="b" l="l" r="r" t="t"/>
              <a:pathLst>
                <a:path extrusionOk="0" h="443" w="65626">
                  <a:moveTo>
                    <a:pt x="216" y="0"/>
                  </a:moveTo>
                  <a:cubicBezTo>
                    <a:pt x="96" y="0"/>
                    <a:pt x="1" y="108"/>
                    <a:pt x="1" y="227"/>
                  </a:cubicBezTo>
                  <a:cubicBezTo>
                    <a:pt x="1" y="347"/>
                    <a:pt x="96" y="443"/>
                    <a:pt x="216" y="443"/>
                  </a:cubicBezTo>
                  <a:lnTo>
                    <a:pt x="65411" y="443"/>
                  </a:lnTo>
                  <a:cubicBezTo>
                    <a:pt x="65530" y="443"/>
                    <a:pt x="65626" y="347"/>
                    <a:pt x="65626" y="227"/>
                  </a:cubicBezTo>
                  <a:cubicBezTo>
                    <a:pt x="65626" y="108"/>
                    <a:pt x="65530" y="0"/>
                    <a:pt x="6541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56"/>
            <p:cNvSpPr/>
            <p:nvPr/>
          </p:nvSpPr>
          <p:spPr>
            <a:xfrm>
              <a:off x="1767875" y="2410275"/>
              <a:ext cx="32300" cy="32000"/>
            </a:xfrm>
            <a:custGeom>
              <a:rect b="b" l="l" r="r" t="t"/>
              <a:pathLst>
                <a:path extrusionOk="0" h="1280" w="1292">
                  <a:moveTo>
                    <a:pt x="646" y="1279"/>
                  </a:moveTo>
                  <a:cubicBezTo>
                    <a:pt x="287" y="1279"/>
                    <a:pt x="0" y="992"/>
                    <a:pt x="0" y="646"/>
                  </a:cubicBezTo>
                  <a:cubicBezTo>
                    <a:pt x="0" y="287"/>
                    <a:pt x="287" y="0"/>
                    <a:pt x="646" y="0"/>
                  </a:cubicBezTo>
                  <a:cubicBezTo>
                    <a:pt x="1004" y="0"/>
                    <a:pt x="1291" y="287"/>
                    <a:pt x="1291" y="646"/>
                  </a:cubicBezTo>
                  <a:cubicBezTo>
                    <a:pt x="1291" y="992"/>
                    <a:pt x="1004" y="1279"/>
                    <a:pt x="646" y="1279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56"/>
            <p:cNvSpPr/>
            <p:nvPr/>
          </p:nvSpPr>
          <p:spPr>
            <a:xfrm>
              <a:off x="1601725" y="2410275"/>
              <a:ext cx="32000" cy="32000"/>
            </a:xfrm>
            <a:custGeom>
              <a:rect b="b" l="l" r="r" t="t"/>
              <a:pathLst>
                <a:path extrusionOk="0" h="1280" w="1280">
                  <a:moveTo>
                    <a:pt x="634" y="1279"/>
                  </a:moveTo>
                  <a:cubicBezTo>
                    <a:pt x="287" y="1279"/>
                    <a:pt x="0" y="992"/>
                    <a:pt x="0" y="646"/>
                  </a:cubicBezTo>
                  <a:cubicBezTo>
                    <a:pt x="0" y="287"/>
                    <a:pt x="287" y="0"/>
                    <a:pt x="634" y="0"/>
                  </a:cubicBezTo>
                  <a:cubicBezTo>
                    <a:pt x="992" y="0"/>
                    <a:pt x="1279" y="287"/>
                    <a:pt x="1279" y="646"/>
                  </a:cubicBezTo>
                  <a:cubicBezTo>
                    <a:pt x="1279" y="992"/>
                    <a:pt x="992" y="1279"/>
                    <a:pt x="634" y="1279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56"/>
            <p:cNvSpPr/>
            <p:nvPr/>
          </p:nvSpPr>
          <p:spPr>
            <a:xfrm>
              <a:off x="1760700" y="2275775"/>
              <a:ext cx="28425" cy="109700"/>
            </a:xfrm>
            <a:custGeom>
              <a:rect b="b" l="l" r="r" t="t"/>
              <a:pathLst>
                <a:path extrusionOk="0" h="4388" w="1137">
                  <a:moveTo>
                    <a:pt x="0" y="1"/>
                  </a:moveTo>
                  <a:lnTo>
                    <a:pt x="1136" y="1"/>
                  </a:lnTo>
                  <a:lnTo>
                    <a:pt x="1136" y="4388"/>
                  </a:lnTo>
                  <a:lnTo>
                    <a:pt x="0" y="4388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56"/>
            <p:cNvSpPr/>
            <p:nvPr/>
          </p:nvSpPr>
          <p:spPr>
            <a:xfrm>
              <a:off x="1609775" y="2372000"/>
              <a:ext cx="330250" cy="43075"/>
            </a:xfrm>
            <a:custGeom>
              <a:rect b="b" l="l" r="r" t="t"/>
              <a:pathLst>
                <a:path extrusionOk="0" h="1723" w="13210">
                  <a:moveTo>
                    <a:pt x="7113" y="1"/>
                  </a:moveTo>
                  <a:lnTo>
                    <a:pt x="6097" y="1"/>
                  </a:lnTo>
                  <a:cubicBezTo>
                    <a:pt x="5954" y="1"/>
                    <a:pt x="5846" y="109"/>
                    <a:pt x="5846" y="252"/>
                  </a:cubicBezTo>
                  <a:lnTo>
                    <a:pt x="5846" y="718"/>
                  </a:lnTo>
                  <a:lnTo>
                    <a:pt x="670" y="1017"/>
                  </a:lnTo>
                  <a:cubicBezTo>
                    <a:pt x="300" y="1041"/>
                    <a:pt x="1" y="1352"/>
                    <a:pt x="1" y="1722"/>
                  </a:cubicBezTo>
                  <a:lnTo>
                    <a:pt x="1" y="1722"/>
                  </a:lnTo>
                  <a:lnTo>
                    <a:pt x="5846" y="1722"/>
                  </a:lnTo>
                  <a:lnTo>
                    <a:pt x="6300" y="1722"/>
                  </a:lnTo>
                  <a:lnTo>
                    <a:pt x="6910" y="1722"/>
                  </a:lnTo>
                  <a:lnTo>
                    <a:pt x="6910" y="1722"/>
                  </a:lnTo>
                  <a:lnTo>
                    <a:pt x="13210" y="1722"/>
                  </a:lnTo>
                  <a:lnTo>
                    <a:pt x="13210" y="1722"/>
                  </a:lnTo>
                  <a:cubicBezTo>
                    <a:pt x="13210" y="1352"/>
                    <a:pt x="12911" y="1041"/>
                    <a:pt x="12540" y="1017"/>
                  </a:cubicBezTo>
                  <a:lnTo>
                    <a:pt x="7364" y="718"/>
                  </a:lnTo>
                  <a:lnTo>
                    <a:pt x="7364" y="252"/>
                  </a:lnTo>
                  <a:cubicBezTo>
                    <a:pt x="7364" y="109"/>
                    <a:pt x="7257" y="1"/>
                    <a:pt x="7113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56"/>
            <p:cNvSpPr/>
            <p:nvPr/>
          </p:nvSpPr>
          <p:spPr>
            <a:xfrm>
              <a:off x="1752025" y="2273100"/>
              <a:ext cx="45750" cy="43350"/>
            </a:xfrm>
            <a:custGeom>
              <a:rect b="b" l="l" r="r" t="t"/>
              <a:pathLst>
                <a:path extrusionOk="0" h="1734" w="1830">
                  <a:moveTo>
                    <a:pt x="1579" y="1734"/>
                  </a:moveTo>
                  <a:lnTo>
                    <a:pt x="252" y="1734"/>
                  </a:lnTo>
                  <a:cubicBezTo>
                    <a:pt x="120" y="1734"/>
                    <a:pt x="1" y="1614"/>
                    <a:pt x="1" y="1483"/>
                  </a:cubicBezTo>
                  <a:lnTo>
                    <a:pt x="1" y="0"/>
                  </a:lnTo>
                  <a:lnTo>
                    <a:pt x="1830" y="0"/>
                  </a:lnTo>
                  <a:lnTo>
                    <a:pt x="1830" y="1483"/>
                  </a:lnTo>
                  <a:cubicBezTo>
                    <a:pt x="1830" y="1614"/>
                    <a:pt x="1722" y="1734"/>
                    <a:pt x="1579" y="1734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56"/>
            <p:cNvSpPr/>
            <p:nvPr/>
          </p:nvSpPr>
          <p:spPr>
            <a:xfrm>
              <a:off x="1740675" y="2222000"/>
              <a:ext cx="68450" cy="59500"/>
            </a:xfrm>
            <a:custGeom>
              <a:rect b="b" l="l" r="r" t="t"/>
              <a:pathLst>
                <a:path extrusionOk="0" h="2380" w="2738">
                  <a:moveTo>
                    <a:pt x="2451" y="2379"/>
                  </a:moveTo>
                  <a:lnTo>
                    <a:pt x="299" y="2379"/>
                  </a:lnTo>
                  <a:cubicBezTo>
                    <a:pt x="132" y="2379"/>
                    <a:pt x="1" y="2248"/>
                    <a:pt x="1" y="2092"/>
                  </a:cubicBezTo>
                  <a:lnTo>
                    <a:pt x="1" y="0"/>
                  </a:lnTo>
                  <a:lnTo>
                    <a:pt x="2738" y="0"/>
                  </a:lnTo>
                  <a:lnTo>
                    <a:pt x="2738" y="2092"/>
                  </a:lnTo>
                  <a:cubicBezTo>
                    <a:pt x="2738" y="2248"/>
                    <a:pt x="2606" y="2379"/>
                    <a:pt x="2451" y="2379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56"/>
            <p:cNvSpPr/>
            <p:nvPr/>
          </p:nvSpPr>
          <p:spPr>
            <a:xfrm>
              <a:off x="1683300" y="2191225"/>
              <a:ext cx="183200" cy="31100"/>
            </a:xfrm>
            <a:custGeom>
              <a:rect b="b" l="l" r="r" t="t"/>
              <a:pathLst>
                <a:path extrusionOk="0" h="1244" w="7328">
                  <a:moveTo>
                    <a:pt x="6097" y="1243"/>
                  </a:moveTo>
                  <a:lnTo>
                    <a:pt x="1232" y="1243"/>
                  </a:lnTo>
                  <a:cubicBezTo>
                    <a:pt x="550" y="1243"/>
                    <a:pt x="0" y="681"/>
                    <a:pt x="0" y="0"/>
                  </a:cubicBezTo>
                  <a:lnTo>
                    <a:pt x="0" y="0"/>
                  </a:lnTo>
                  <a:lnTo>
                    <a:pt x="7328" y="0"/>
                  </a:lnTo>
                  <a:lnTo>
                    <a:pt x="7328" y="0"/>
                  </a:lnTo>
                  <a:cubicBezTo>
                    <a:pt x="7328" y="681"/>
                    <a:pt x="6778" y="1243"/>
                    <a:pt x="6097" y="1243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56"/>
            <p:cNvSpPr/>
            <p:nvPr/>
          </p:nvSpPr>
          <p:spPr>
            <a:xfrm>
              <a:off x="1912500" y="2426400"/>
              <a:ext cx="32000" cy="15875"/>
            </a:xfrm>
            <a:custGeom>
              <a:rect b="b" l="l" r="r" t="t"/>
              <a:pathLst>
                <a:path extrusionOk="0" h="635" w="1280">
                  <a:moveTo>
                    <a:pt x="1" y="1"/>
                  </a:moveTo>
                  <a:cubicBezTo>
                    <a:pt x="1" y="347"/>
                    <a:pt x="288" y="634"/>
                    <a:pt x="646" y="634"/>
                  </a:cubicBezTo>
                  <a:cubicBezTo>
                    <a:pt x="993" y="634"/>
                    <a:pt x="1280" y="347"/>
                    <a:pt x="1280" y="1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56"/>
            <p:cNvSpPr/>
            <p:nvPr/>
          </p:nvSpPr>
          <p:spPr>
            <a:xfrm>
              <a:off x="1912500" y="2410275"/>
              <a:ext cx="32000" cy="16150"/>
            </a:xfrm>
            <a:custGeom>
              <a:rect b="b" l="l" r="r" t="t"/>
              <a:pathLst>
                <a:path extrusionOk="0" h="646" w="1280">
                  <a:moveTo>
                    <a:pt x="646" y="0"/>
                  </a:moveTo>
                  <a:cubicBezTo>
                    <a:pt x="288" y="0"/>
                    <a:pt x="1" y="287"/>
                    <a:pt x="1" y="646"/>
                  </a:cubicBezTo>
                  <a:lnTo>
                    <a:pt x="1280" y="646"/>
                  </a:lnTo>
                  <a:cubicBezTo>
                    <a:pt x="1280" y="287"/>
                    <a:pt x="993" y="0"/>
                    <a:pt x="646" y="0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56"/>
            <p:cNvSpPr/>
            <p:nvPr/>
          </p:nvSpPr>
          <p:spPr>
            <a:xfrm>
              <a:off x="1767875" y="2410275"/>
              <a:ext cx="32300" cy="16150"/>
            </a:xfrm>
            <a:custGeom>
              <a:rect b="b" l="l" r="r" t="t"/>
              <a:pathLst>
                <a:path extrusionOk="0" h="646" w="1292">
                  <a:moveTo>
                    <a:pt x="646" y="0"/>
                  </a:moveTo>
                  <a:cubicBezTo>
                    <a:pt x="299" y="0"/>
                    <a:pt x="0" y="287"/>
                    <a:pt x="12" y="646"/>
                  </a:cubicBezTo>
                  <a:lnTo>
                    <a:pt x="1291" y="646"/>
                  </a:lnTo>
                  <a:cubicBezTo>
                    <a:pt x="1291" y="287"/>
                    <a:pt x="1004" y="0"/>
                    <a:pt x="64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56"/>
            <p:cNvSpPr/>
            <p:nvPr/>
          </p:nvSpPr>
          <p:spPr>
            <a:xfrm>
              <a:off x="1601725" y="2410275"/>
              <a:ext cx="32000" cy="16150"/>
            </a:xfrm>
            <a:custGeom>
              <a:rect b="b" l="l" r="r" t="t"/>
              <a:pathLst>
                <a:path extrusionOk="0" h="646" w="1280">
                  <a:moveTo>
                    <a:pt x="634" y="0"/>
                  </a:moveTo>
                  <a:cubicBezTo>
                    <a:pt x="287" y="0"/>
                    <a:pt x="0" y="287"/>
                    <a:pt x="0" y="646"/>
                  </a:cubicBezTo>
                  <a:lnTo>
                    <a:pt x="1279" y="646"/>
                  </a:lnTo>
                  <a:cubicBezTo>
                    <a:pt x="1279" y="287"/>
                    <a:pt x="992" y="0"/>
                    <a:pt x="634" y="0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56"/>
            <p:cNvSpPr/>
            <p:nvPr/>
          </p:nvSpPr>
          <p:spPr>
            <a:xfrm>
              <a:off x="1797750" y="2218700"/>
              <a:ext cx="11375" cy="59500"/>
            </a:xfrm>
            <a:custGeom>
              <a:rect b="b" l="l" r="r" t="t"/>
              <a:pathLst>
                <a:path extrusionOk="0" h="2380" w="455">
                  <a:moveTo>
                    <a:pt x="1" y="1"/>
                  </a:moveTo>
                  <a:lnTo>
                    <a:pt x="1" y="2380"/>
                  </a:lnTo>
                  <a:lnTo>
                    <a:pt x="180" y="2380"/>
                  </a:lnTo>
                  <a:cubicBezTo>
                    <a:pt x="335" y="2380"/>
                    <a:pt x="455" y="2260"/>
                    <a:pt x="455" y="2105"/>
                  </a:cubicBezTo>
                  <a:lnTo>
                    <a:pt x="45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56"/>
            <p:cNvSpPr/>
            <p:nvPr/>
          </p:nvSpPr>
          <p:spPr>
            <a:xfrm>
              <a:off x="1786400" y="2278175"/>
              <a:ext cx="11375" cy="35000"/>
            </a:xfrm>
            <a:custGeom>
              <a:rect b="b" l="l" r="r" t="t"/>
              <a:pathLst>
                <a:path extrusionOk="0" h="1400" w="455">
                  <a:moveTo>
                    <a:pt x="0" y="1"/>
                  </a:moveTo>
                  <a:lnTo>
                    <a:pt x="0" y="1399"/>
                  </a:lnTo>
                  <a:lnTo>
                    <a:pt x="192" y="1399"/>
                  </a:lnTo>
                  <a:cubicBezTo>
                    <a:pt x="335" y="1399"/>
                    <a:pt x="455" y="1280"/>
                    <a:pt x="455" y="1124"/>
                  </a:cubicBezTo>
                  <a:lnTo>
                    <a:pt x="455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56"/>
            <p:cNvSpPr/>
            <p:nvPr/>
          </p:nvSpPr>
          <p:spPr>
            <a:xfrm>
              <a:off x="1556600" y="1719950"/>
              <a:ext cx="231325" cy="471300"/>
            </a:xfrm>
            <a:custGeom>
              <a:rect b="b" l="l" r="r" t="t"/>
              <a:pathLst>
                <a:path extrusionOk="0" h="18852" w="9253">
                  <a:moveTo>
                    <a:pt x="8906" y="0"/>
                  </a:moveTo>
                  <a:cubicBezTo>
                    <a:pt x="8559" y="0"/>
                    <a:pt x="8224" y="144"/>
                    <a:pt x="7973" y="395"/>
                  </a:cubicBezTo>
                  <a:cubicBezTo>
                    <a:pt x="7806" y="574"/>
                    <a:pt x="7686" y="789"/>
                    <a:pt x="7627" y="1040"/>
                  </a:cubicBezTo>
                  <a:lnTo>
                    <a:pt x="5140" y="12480"/>
                  </a:lnTo>
                  <a:lnTo>
                    <a:pt x="5594" y="16162"/>
                  </a:lnTo>
                  <a:lnTo>
                    <a:pt x="1351" y="16162"/>
                  </a:lnTo>
                  <a:cubicBezTo>
                    <a:pt x="598" y="16162"/>
                    <a:pt x="0" y="16759"/>
                    <a:pt x="0" y="17500"/>
                  </a:cubicBezTo>
                  <a:cubicBezTo>
                    <a:pt x="0" y="18253"/>
                    <a:pt x="610" y="18851"/>
                    <a:pt x="1351" y="18851"/>
                  </a:cubicBezTo>
                  <a:lnTo>
                    <a:pt x="7686" y="18851"/>
                  </a:lnTo>
                  <a:lnTo>
                    <a:pt x="925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56"/>
            <p:cNvSpPr/>
            <p:nvPr/>
          </p:nvSpPr>
          <p:spPr>
            <a:xfrm>
              <a:off x="1709300" y="1719950"/>
              <a:ext cx="281525" cy="471300"/>
            </a:xfrm>
            <a:custGeom>
              <a:rect b="b" l="l" r="r" t="t"/>
              <a:pathLst>
                <a:path extrusionOk="0" h="18852" w="11261">
                  <a:moveTo>
                    <a:pt x="3144" y="0"/>
                  </a:moveTo>
                  <a:cubicBezTo>
                    <a:pt x="2845" y="0"/>
                    <a:pt x="2582" y="215"/>
                    <a:pt x="2523" y="502"/>
                  </a:cubicBezTo>
                  <a:lnTo>
                    <a:pt x="108" y="12026"/>
                  </a:lnTo>
                  <a:cubicBezTo>
                    <a:pt x="12" y="12492"/>
                    <a:pt x="0" y="12958"/>
                    <a:pt x="84" y="13424"/>
                  </a:cubicBezTo>
                  <a:lnTo>
                    <a:pt x="969" y="18337"/>
                  </a:lnTo>
                  <a:cubicBezTo>
                    <a:pt x="1028" y="18636"/>
                    <a:pt x="1279" y="18851"/>
                    <a:pt x="1578" y="18851"/>
                  </a:cubicBezTo>
                  <a:lnTo>
                    <a:pt x="10555" y="18851"/>
                  </a:lnTo>
                  <a:cubicBezTo>
                    <a:pt x="10938" y="18851"/>
                    <a:pt x="11237" y="18504"/>
                    <a:pt x="11177" y="18122"/>
                  </a:cubicBezTo>
                  <a:lnTo>
                    <a:pt x="10197" y="12061"/>
                  </a:lnTo>
                  <a:cubicBezTo>
                    <a:pt x="10197" y="12014"/>
                    <a:pt x="10197" y="11954"/>
                    <a:pt x="10197" y="11906"/>
                  </a:cubicBezTo>
                  <a:lnTo>
                    <a:pt x="11237" y="694"/>
                  </a:lnTo>
                  <a:cubicBezTo>
                    <a:pt x="11261" y="323"/>
                    <a:pt x="10974" y="0"/>
                    <a:pt x="10603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9" name="Google Shape;449;p56"/>
          <p:cNvSpPr txBox="1"/>
          <p:nvPr>
            <p:ph type="ctrTitle"/>
          </p:nvPr>
        </p:nvSpPr>
        <p:spPr>
          <a:xfrm>
            <a:off x="903650" y="261849"/>
            <a:ext cx="6456000" cy="254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3500">
                <a:latin typeface="Oswald"/>
                <a:ea typeface="Oswald"/>
                <a:cs typeface="Oswald"/>
                <a:sym typeface="Oswald"/>
              </a:rPr>
              <a:t>АЛГОРИТМИ</a:t>
            </a:r>
            <a:endParaRPr sz="35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3500">
                <a:latin typeface="Oswald"/>
                <a:ea typeface="Oswald"/>
                <a:cs typeface="Oswald"/>
                <a:sym typeface="Oswald"/>
              </a:rPr>
              <a:t>СОРТУВАННЯ</a:t>
            </a:r>
            <a:endParaRPr sz="35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3500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uk" sz="3500" u="sng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С++</a:t>
            </a:r>
            <a:endParaRPr sz="3500" u="sng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0" name="Google Shape;450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5"/>
          <p:cNvSpPr txBox="1"/>
          <p:nvPr/>
        </p:nvSpPr>
        <p:spPr>
          <a:xfrm>
            <a:off x="280951" y="-12"/>
            <a:ext cx="4044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/>
              <a:t>void quickSort(int arr[], int left, int right) {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/>
              <a:t>      int i = left, j = right;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/>
              <a:t>      int tmp;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/>
              <a:t>     int pivot = arr[(left + right) / 2];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/>
              <a:t>    while (i &lt;= j) {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/>
              <a:t>            while (arr[i] &lt; pivot)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/>
              <a:t>                 i++;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/>
              <a:t>            while (arr[j] &gt; pivot)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/>
              <a:t>              j--;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/>
              <a:t>            if (i &lt;= j) {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/>
              <a:t>                  tmp = arr[i];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/>
              <a:t>                  arr[i] = arr[j];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/>
              <a:t>                  arr[j] = tmp;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/>
              <a:t>                  i++;   j--;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/>
              <a:t>            }  };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/>
              <a:t>      if (left &lt; j)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/>
              <a:t>            quickSort(arr, left, j);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/>
              <a:t>      if (i &lt; right)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/>
              <a:t>            quickSort(arr, i, right);</a:t>
            </a:r>
            <a:endParaRPr sz="1500"/>
          </a:p>
        </p:txBody>
      </p:sp>
      <p:pic>
        <p:nvPicPr>
          <p:cNvPr id="549" name="Google Shape;549;p65"/>
          <p:cNvPicPr preferRelativeResize="0"/>
          <p:nvPr/>
        </p:nvPicPr>
        <p:blipFill rotWithShape="1">
          <a:blip r:embed="rId3">
            <a:alphaModFix/>
          </a:blip>
          <a:srcRect b="21964" l="0" r="0" t="12332"/>
          <a:stretch/>
        </p:blipFill>
        <p:spPr>
          <a:xfrm>
            <a:off x="4571994" y="-98347"/>
            <a:ext cx="4571999" cy="5340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6"/>
          <p:cNvSpPr txBox="1"/>
          <p:nvPr/>
        </p:nvSpPr>
        <p:spPr>
          <a:xfrm>
            <a:off x="914393" y="4"/>
            <a:ext cx="73152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>
                <a:latin typeface="Ubuntu"/>
                <a:ea typeface="Ubuntu"/>
                <a:cs typeface="Ubuntu"/>
                <a:sym typeface="Ubuntu"/>
              </a:rPr>
              <a:t>Radix sort</a:t>
            </a:r>
            <a:endParaRPr sz="32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55" name="Google Shape;55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081276"/>
            <a:ext cx="7278170" cy="406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7"/>
          <p:cNvSpPr txBox="1"/>
          <p:nvPr/>
        </p:nvSpPr>
        <p:spPr>
          <a:xfrm>
            <a:off x="0" y="0"/>
            <a:ext cx="3000000" cy="16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3000">
                <a:latin typeface="Ubuntu"/>
                <a:ea typeface="Ubuntu"/>
                <a:cs typeface="Ubuntu"/>
                <a:sym typeface="Ubuntu"/>
              </a:rPr>
              <a:t>Merge sort</a:t>
            </a:r>
            <a:endParaRPr sz="30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61" name="Google Shape;56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000" y="677950"/>
            <a:ext cx="5839199" cy="3787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8"/>
          <p:cNvSpPr txBox="1"/>
          <p:nvPr/>
        </p:nvSpPr>
        <p:spPr>
          <a:xfrm>
            <a:off x="918975" y="-24"/>
            <a:ext cx="80337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>
                <a:latin typeface="Ubuntu"/>
                <a:ea typeface="Ubuntu"/>
                <a:cs typeface="Ubuntu"/>
                <a:sym typeface="Ubuntu"/>
              </a:rPr>
              <a:t>Оцінка ефективності алгоритмвв</a:t>
            </a:r>
            <a:endParaRPr sz="32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67" name="Google Shape;56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4176"/>
            <a:ext cx="8839201" cy="3101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4176"/>
            <a:ext cx="8839201" cy="3306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70"/>
          <p:cNvSpPr txBox="1"/>
          <p:nvPr/>
        </p:nvSpPr>
        <p:spPr>
          <a:xfrm>
            <a:off x="0" y="341341"/>
            <a:ext cx="9144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#include &lt;iostream&gt;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#include &lt;ctime&gt;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using namespace std;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int main()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    unsigned int start_time = clock();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    int i, j, k, count  = 0, n;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    cout &lt;&lt; "n = ";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    cin &gt;&gt; n;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    for (i = 0; i &lt; n; ++i)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        for (j = 0; j &lt; n; ++j)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            for (k = 0; k &lt; n; ++k)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                ++count;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    unsigned int end_time = clock();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    cout &lt;&lt; count &lt;&lt; endl;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    unsigned int search_time = end_time - start_time;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    cout &lt;&lt; endl &lt;&lt; "Время выполнения программы: " &lt;&lt; search_time &lt;&lt; " mc" &lt;&lt; endl;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    return 0;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}</a:t>
            </a:r>
            <a:endParaRPr/>
          </a:p>
        </p:txBody>
      </p:sp>
      <p:sp>
        <p:nvSpPr>
          <p:cNvPr id="578" name="Google Shape;578;p70"/>
          <p:cNvSpPr txBox="1"/>
          <p:nvPr/>
        </p:nvSpPr>
        <p:spPr>
          <a:xfrm>
            <a:off x="6174350" y="619025"/>
            <a:ext cx="1295700" cy="1187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/>
              <a:t>n=10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/>
              <a:t>n=100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/>
              <a:t>n=1000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7781" y="-396198"/>
            <a:ext cx="6288996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72"/>
          <p:cNvPicPr preferRelativeResize="0"/>
          <p:nvPr/>
        </p:nvPicPr>
        <p:blipFill rotWithShape="1">
          <a:blip r:embed="rId3">
            <a:alphaModFix/>
          </a:blip>
          <a:srcRect b="6279" l="4214" r="0" t="10324"/>
          <a:stretch/>
        </p:blipFill>
        <p:spPr>
          <a:xfrm>
            <a:off x="105750" y="280075"/>
            <a:ext cx="9144000" cy="4501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397625"/>
            <a:ext cx="8991600" cy="4550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7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Oswald"/>
                <a:ea typeface="Oswald"/>
                <a:cs typeface="Oswald"/>
                <a:sym typeface="Oswald"/>
              </a:rPr>
              <a:t>АЛГОРИТМИ  </a:t>
            </a:r>
            <a:r>
              <a:rPr lang="uk" u="sng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СОРТУВАННЯ</a:t>
            </a:r>
            <a:endParaRPr u="sng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456" name="Google Shape;456;p57"/>
          <p:cNvGrpSpPr/>
          <p:nvPr/>
        </p:nvGrpSpPr>
        <p:grpSpPr>
          <a:xfrm>
            <a:off x="2799437" y="1526369"/>
            <a:ext cx="3544846" cy="2325060"/>
            <a:chOff x="2648175" y="1309900"/>
            <a:chExt cx="3847657" cy="2523673"/>
          </a:xfrm>
        </p:grpSpPr>
        <p:sp>
          <p:nvSpPr>
            <p:cNvPr id="457" name="Google Shape;457;p57"/>
            <p:cNvSpPr/>
            <p:nvPr/>
          </p:nvSpPr>
          <p:spPr>
            <a:xfrm>
              <a:off x="2648175" y="1309900"/>
              <a:ext cx="3847657" cy="2523673"/>
            </a:xfrm>
            <a:custGeom>
              <a:rect b="b" l="l" r="r" t="t"/>
              <a:pathLst>
                <a:path extrusionOk="0" h="8723" w="13300">
                  <a:moveTo>
                    <a:pt x="453" y="1"/>
                  </a:moveTo>
                  <a:cubicBezTo>
                    <a:pt x="203" y="1"/>
                    <a:pt x="1" y="212"/>
                    <a:pt x="1" y="462"/>
                  </a:cubicBezTo>
                  <a:lnTo>
                    <a:pt x="1" y="8261"/>
                  </a:lnTo>
                  <a:cubicBezTo>
                    <a:pt x="1" y="8521"/>
                    <a:pt x="203" y="8723"/>
                    <a:pt x="453" y="8723"/>
                  </a:cubicBezTo>
                  <a:lnTo>
                    <a:pt x="12848" y="8723"/>
                  </a:lnTo>
                  <a:cubicBezTo>
                    <a:pt x="13098" y="8723"/>
                    <a:pt x="13300" y="8521"/>
                    <a:pt x="13300" y="8261"/>
                  </a:cubicBezTo>
                  <a:lnTo>
                    <a:pt x="13300" y="462"/>
                  </a:lnTo>
                  <a:cubicBezTo>
                    <a:pt x="13300" y="212"/>
                    <a:pt x="13098" y="1"/>
                    <a:pt x="128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57"/>
            <p:cNvSpPr/>
            <p:nvPr/>
          </p:nvSpPr>
          <p:spPr>
            <a:xfrm>
              <a:off x="3043355" y="1510394"/>
              <a:ext cx="3054692" cy="2122975"/>
            </a:xfrm>
            <a:custGeom>
              <a:rect b="b" l="l" r="r" t="t"/>
              <a:pathLst>
                <a:path extrusionOk="0" h="7338" w="10559">
                  <a:moveTo>
                    <a:pt x="231" y="0"/>
                  </a:moveTo>
                  <a:cubicBezTo>
                    <a:pt x="106" y="0"/>
                    <a:pt x="0" y="106"/>
                    <a:pt x="0" y="231"/>
                  </a:cubicBezTo>
                  <a:lnTo>
                    <a:pt x="0" y="7116"/>
                  </a:lnTo>
                  <a:cubicBezTo>
                    <a:pt x="0" y="7241"/>
                    <a:pt x="106" y="7337"/>
                    <a:pt x="231" y="7337"/>
                  </a:cubicBezTo>
                  <a:lnTo>
                    <a:pt x="10328" y="7337"/>
                  </a:lnTo>
                  <a:cubicBezTo>
                    <a:pt x="10462" y="7337"/>
                    <a:pt x="10558" y="7241"/>
                    <a:pt x="10558" y="7116"/>
                  </a:cubicBezTo>
                  <a:lnTo>
                    <a:pt x="10558" y="231"/>
                  </a:lnTo>
                  <a:cubicBezTo>
                    <a:pt x="10558" y="106"/>
                    <a:pt x="10462" y="0"/>
                    <a:pt x="103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57"/>
            <p:cNvSpPr/>
            <p:nvPr/>
          </p:nvSpPr>
          <p:spPr>
            <a:xfrm>
              <a:off x="2778938" y="2441692"/>
              <a:ext cx="136548" cy="265300"/>
            </a:xfrm>
            <a:custGeom>
              <a:rect b="b" l="l" r="r" t="t"/>
              <a:pathLst>
                <a:path extrusionOk="0" h="917" w="472">
                  <a:moveTo>
                    <a:pt x="231" y="0"/>
                  </a:moveTo>
                  <a:cubicBezTo>
                    <a:pt x="116" y="0"/>
                    <a:pt x="1" y="75"/>
                    <a:pt x="1" y="224"/>
                  </a:cubicBezTo>
                  <a:lnTo>
                    <a:pt x="1" y="685"/>
                  </a:lnTo>
                  <a:cubicBezTo>
                    <a:pt x="1" y="810"/>
                    <a:pt x="106" y="916"/>
                    <a:pt x="231" y="916"/>
                  </a:cubicBezTo>
                  <a:cubicBezTo>
                    <a:pt x="366" y="916"/>
                    <a:pt x="472" y="810"/>
                    <a:pt x="462" y="676"/>
                  </a:cubicBezTo>
                  <a:lnTo>
                    <a:pt x="462" y="224"/>
                  </a:lnTo>
                  <a:cubicBezTo>
                    <a:pt x="462" y="75"/>
                    <a:pt x="347" y="0"/>
                    <a:pt x="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57"/>
            <p:cNvSpPr/>
            <p:nvPr/>
          </p:nvSpPr>
          <p:spPr>
            <a:xfrm>
              <a:off x="6231408" y="2372835"/>
              <a:ext cx="133655" cy="398094"/>
            </a:xfrm>
            <a:custGeom>
              <a:rect b="b" l="l" r="r" t="t"/>
              <a:pathLst>
                <a:path extrusionOk="0" h="1376" w="462">
                  <a:moveTo>
                    <a:pt x="231" y="0"/>
                  </a:moveTo>
                  <a:cubicBezTo>
                    <a:pt x="115" y="0"/>
                    <a:pt x="0" y="77"/>
                    <a:pt x="0" y="231"/>
                  </a:cubicBezTo>
                  <a:lnTo>
                    <a:pt x="0" y="1144"/>
                  </a:lnTo>
                  <a:cubicBezTo>
                    <a:pt x="0" y="1279"/>
                    <a:pt x="106" y="1375"/>
                    <a:pt x="231" y="1375"/>
                  </a:cubicBezTo>
                  <a:cubicBezTo>
                    <a:pt x="356" y="1375"/>
                    <a:pt x="452" y="1279"/>
                    <a:pt x="462" y="1154"/>
                  </a:cubicBezTo>
                  <a:lnTo>
                    <a:pt x="462" y="231"/>
                  </a:lnTo>
                  <a:cubicBezTo>
                    <a:pt x="462" y="77"/>
                    <a:pt x="346" y="0"/>
                    <a:pt x="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57"/>
            <p:cNvSpPr/>
            <p:nvPr/>
          </p:nvSpPr>
          <p:spPr>
            <a:xfrm>
              <a:off x="6209132" y="1510394"/>
              <a:ext cx="178207" cy="133662"/>
            </a:xfrm>
            <a:custGeom>
              <a:rect b="b" l="l" r="r" t="t"/>
              <a:pathLst>
                <a:path extrusionOk="0" h="462" w="616">
                  <a:moveTo>
                    <a:pt x="308" y="0"/>
                  </a:moveTo>
                  <a:cubicBezTo>
                    <a:pt x="0" y="0"/>
                    <a:pt x="0" y="462"/>
                    <a:pt x="308" y="462"/>
                  </a:cubicBezTo>
                  <a:cubicBezTo>
                    <a:pt x="616" y="462"/>
                    <a:pt x="616" y="0"/>
                    <a:pt x="3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57"/>
            <p:cNvSpPr/>
            <p:nvPr/>
          </p:nvSpPr>
          <p:spPr>
            <a:xfrm>
              <a:off x="2778938" y="2108403"/>
              <a:ext cx="133945" cy="197890"/>
            </a:xfrm>
            <a:custGeom>
              <a:rect b="b" l="l" r="r" t="t"/>
              <a:pathLst>
                <a:path extrusionOk="0" h="684" w="463">
                  <a:moveTo>
                    <a:pt x="231" y="1"/>
                  </a:moveTo>
                  <a:cubicBezTo>
                    <a:pt x="116" y="1"/>
                    <a:pt x="1" y="78"/>
                    <a:pt x="1" y="231"/>
                  </a:cubicBezTo>
                  <a:lnTo>
                    <a:pt x="1" y="453"/>
                  </a:lnTo>
                  <a:cubicBezTo>
                    <a:pt x="1" y="587"/>
                    <a:pt x="106" y="683"/>
                    <a:pt x="231" y="683"/>
                  </a:cubicBezTo>
                  <a:cubicBezTo>
                    <a:pt x="356" y="683"/>
                    <a:pt x="462" y="587"/>
                    <a:pt x="462" y="453"/>
                  </a:cubicBezTo>
                  <a:lnTo>
                    <a:pt x="462" y="231"/>
                  </a:lnTo>
                  <a:cubicBezTo>
                    <a:pt x="462" y="78"/>
                    <a:pt x="347" y="1"/>
                    <a:pt x="2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57"/>
            <p:cNvSpPr/>
            <p:nvPr/>
          </p:nvSpPr>
          <p:spPr>
            <a:xfrm>
              <a:off x="2778938" y="2837182"/>
              <a:ext cx="133945" cy="200783"/>
            </a:xfrm>
            <a:custGeom>
              <a:rect b="b" l="l" r="r" t="t"/>
              <a:pathLst>
                <a:path extrusionOk="0" h="694" w="463">
                  <a:moveTo>
                    <a:pt x="231" y="1"/>
                  </a:moveTo>
                  <a:cubicBezTo>
                    <a:pt x="116" y="1"/>
                    <a:pt x="1" y="78"/>
                    <a:pt x="1" y="232"/>
                  </a:cubicBezTo>
                  <a:lnTo>
                    <a:pt x="1" y="463"/>
                  </a:lnTo>
                  <a:cubicBezTo>
                    <a:pt x="1" y="588"/>
                    <a:pt x="106" y="693"/>
                    <a:pt x="231" y="693"/>
                  </a:cubicBezTo>
                  <a:cubicBezTo>
                    <a:pt x="356" y="693"/>
                    <a:pt x="462" y="588"/>
                    <a:pt x="462" y="463"/>
                  </a:cubicBezTo>
                  <a:lnTo>
                    <a:pt x="462" y="232"/>
                  </a:lnTo>
                  <a:cubicBezTo>
                    <a:pt x="462" y="78"/>
                    <a:pt x="347" y="1"/>
                    <a:pt x="2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57"/>
            <p:cNvSpPr/>
            <p:nvPr/>
          </p:nvSpPr>
          <p:spPr>
            <a:xfrm>
              <a:off x="3908353" y="1841368"/>
              <a:ext cx="1327297" cy="1060330"/>
            </a:xfrm>
            <a:custGeom>
              <a:rect b="b" l="l" r="r" t="t"/>
              <a:pathLst>
                <a:path extrusionOk="0" h="3665" w="4588">
                  <a:moveTo>
                    <a:pt x="1841" y="1063"/>
                  </a:moveTo>
                  <a:cubicBezTo>
                    <a:pt x="1875" y="1063"/>
                    <a:pt x="1910" y="1070"/>
                    <a:pt x="1943" y="1087"/>
                  </a:cubicBezTo>
                  <a:lnTo>
                    <a:pt x="3030" y="1635"/>
                  </a:lnTo>
                  <a:cubicBezTo>
                    <a:pt x="3193" y="1722"/>
                    <a:pt x="3203" y="1953"/>
                    <a:pt x="3039" y="2049"/>
                  </a:cubicBezTo>
                  <a:lnTo>
                    <a:pt x="3030" y="2049"/>
                  </a:lnTo>
                  <a:lnTo>
                    <a:pt x="1943" y="2597"/>
                  </a:lnTo>
                  <a:cubicBezTo>
                    <a:pt x="1910" y="2613"/>
                    <a:pt x="1875" y="2621"/>
                    <a:pt x="1841" y="2621"/>
                  </a:cubicBezTo>
                  <a:cubicBezTo>
                    <a:pt x="1719" y="2621"/>
                    <a:pt x="1607" y="2521"/>
                    <a:pt x="1607" y="2385"/>
                  </a:cubicBezTo>
                  <a:lnTo>
                    <a:pt x="1607" y="1299"/>
                  </a:lnTo>
                  <a:cubicBezTo>
                    <a:pt x="1607" y="1163"/>
                    <a:pt x="1719" y="1063"/>
                    <a:pt x="1841" y="1063"/>
                  </a:cubicBezTo>
                  <a:close/>
                  <a:moveTo>
                    <a:pt x="914" y="0"/>
                  </a:moveTo>
                  <a:cubicBezTo>
                    <a:pt x="414" y="0"/>
                    <a:pt x="1" y="414"/>
                    <a:pt x="1" y="924"/>
                  </a:cubicBezTo>
                  <a:lnTo>
                    <a:pt x="1" y="2751"/>
                  </a:lnTo>
                  <a:cubicBezTo>
                    <a:pt x="1" y="3260"/>
                    <a:pt x="414" y="3664"/>
                    <a:pt x="914" y="3664"/>
                  </a:cubicBezTo>
                  <a:lnTo>
                    <a:pt x="3674" y="3664"/>
                  </a:lnTo>
                  <a:cubicBezTo>
                    <a:pt x="4174" y="3664"/>
                    <a:pt x="4587" y="3260"/>
                    <a:pt x="4587" y="2751"/>
                  </a:cubicBezTo>
                  <a:lnTo>
                    <a:pt x="4587" y="924"/>
                  </a:lnTo>
                  <a:cubicBezTo>
                    <a:pt x="4587" y="414"/>
                    <a:pt x="4174" y="0"/>
                    <a:pt x="36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57"/>
            <p:cNvSpPr/>
            <p:nvPr/>
          </p:nvSpPr>
          <p:spPr>
            <a:xfrm>
              <a:off x="3243549" y="3168445"/>
              <a:ext cx="2656908" cy="133662"/>
            </a:xfrm>
            <a:custGeom>
              <a:rect b="b" l="l" r="r" t="t"/>
              <a:pathLst>
                <a:path extrusionOk="0" h="462" w="9184">
                  <a:moveTo>
                    <a:pt x="231" y="0"/>
                  </a:moveTo>
                  <a:cubicBezTo>
                    <a:pt x="106" y="0"/>
                    <a:pt x="0" y="106"/>
                    <a:pt x="0" y="231"/>
                  </a:cubicBezTo>
                  <a:cubicBezTo>
                    <a:pt x="0" y="356"/>
                    <a:pt x="106" y="462"/>
                    <a:pt x="231" y="462"/>
                  </a:cubicBezTo>
                  <a:lnTo>
                    <a:pt x="8953" y="462"/>
                  </a:lnTo>
                  <a:cubicBezTo>
                    <a:pt x="9078" y="462"/>
                    <a:pt x="9184" y="356"/>
                    <a:pt x="9184" y="231"/>
                  </a:cubicBezTo>
                  <a:cubicBezTo>
                    <a:pt x="9184" y="106"/>
                    <a:pt x="9078" y="0"/>
                    <a:pt x="89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57"/>
            <p:cNvSpPr/>
            <p:nvPr/>
          </p:nvSpPr>
          <p:spPr>
            <a:xfrm>
              <a:off x="3243549" y="3168445"/>
              <a:ext cx="598267" cy="133662"/>
            </a:xfrm>
            <a:custGeom>
              <a:rect b="b" l="l" r="r" t="t"/>
              <a:pathLst>
                <a:path extrusionOk="0" h="462" w="2068">
                  <a:moveTo>
                    <a:pt x="231" y="0"/>
                  </a:moveTo>
                  <a:cubicBezTo>
                    <a:pt x="106" y="0"/>
                    <a:pt x="0" y="106"/>
                    <a:pt x="0" y="231"/>
                  </a:cubicBezTo>
                  <a:cubicBezTo>
                    <a:pt x="0" y="356"/>
                    <a:pt x="106" y="462"/>
                    <a:pt x="231" y="462"/>
                  </a:cubicBezTo>
                  <a:lnTo>
                    <a:pt x="2068" y="462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57"/>
            <p:cNvSpPr/>
            <p:nvPr/>
          </p:nvSpPr>
          <p:spPr>
            <a:xfrm>
              <a:off x="3708159" y="3101614"/>
              <a:ext cx="267311" cy="267325"/>
            </a:xfrm>
            <a:custGeom>
              <a:rect b="b" l="l" r="r" t="t"/>
              <a:pathLst>
                <a:path extrusionOk="0" h="924" w="924">
                  <a:moveTo>
                    <a:pt x="462" y="1"/>
                  </a:moveTo>
                  <a:cubicBezTo>
                    <a:pt x="212" y="1"/>
                    <a:pt x="0" y="212"/>
                    <a:pt x="0" y="462"/>
                  </a:cubicBezTo>
                  <a:cubicBezTo>
                    <a:pt x="0" y="722"/>
                    <a:pt x="212" y="924"/>
                    <a:pt x="462" y="924"/>
                  </a:cubicBezTo>
                  <a:cubicBezTo>
                    <a:pt x="712" y="924"/>
                    <a:pt x="923" y="722"/>
                    <a:pt x="923" y="462"/>
                  </a:cubicBezTo>
                  <a:cubicBezTo>
                    <a:pt x="923" y="212"/>
                    <a:pt x="712" y="1"/>
                    <a:pt x="4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8" name="Google Shape;468;p57"/>
          <p:cNvSpPr/>
          <p:nvPr/>
        </p:nvSpPr>
        <p:spPr>
          <a:xfrm>
            <a:off x="6931300" y="1697175"/>
            <a:ext cx="2081700" cy="57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57"/>
          <p:cNvSpPr/>
          <p:nvPr/>
        </p:nvSpPr>
        <p:spPr>
          <a:xfrm>
            <a:off x="1080675" y="2484550"/>
            <a:ext cx="1131900" cy="40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0" name="Google Shape;470;p57"/>
          <p:cNvCxnSpPr/>
          <p:nvPr/>
        </p:nvCxnSpPr>
        <p:spPr>
          <a:xfrm>
            <a:off x="5706750" y="1901625"/>
            <a:ext cx="16173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1" name="Google Shape;471;p57"/>
          <p:cNvCxnSpPr/>
          <p:nvPr/>
        </p:nvCxnSpPr>
        <p:spPr>
          <a:xfrm>
            <a:off x="1876475" y="2689000"/>
            <a:ext cx="16173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2" name="Google Shape;472;p57"/>
          <p:cNvSpPr txBox="1"/>
          <p:nvPr>
            <p:ph idx="4294967295" type="subTitle"/>
          </p:nvPr>
        </p:nvSpPr>
        <p:spPr>
          <a:xfrm>
            <a:off x="1156875" y="2484550"/>
            <a:ext cx="16611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ДАНІ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3" name="Google Shape;473;p57"/>
          <p:cNvSpPr txBox="1"/>
          <p:nvPr>
            <p:ph idx="4294967295" type="subTitle"/>
          </p:nvPr>
        </p:nvSpPr>
        <p:spPr>
          <a:xfrm>
            <a:off x="7081752" y="1647950"/>
            <a:ext cx="17808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ВПОРЯДКОВАНІ ДАНІ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74" name="Google Shape;474;p57"/>
          <p:cNvGrpSpPr/>
          <p:nvPr/>
        </p:nvGrpSpPr>
        <p:grpSpPr>
          <a:xfrm flipH="1" rot="361642">
            <a:off x="7137713" y="2904051"/>
            <a:ext cx="1790393" cy="3904172"/>
            <a:chOff x="8759811" y="1638272"/>
            <a:chExt cx="680904" cy="1485019"/>
          </a:xfrm>
        </p:grpSpPr>
        <p:sp>
          <p:nvSpPr>
            <p:cNvPr id="475" name="Google Shape;475;p57"/>
            <p:cNvSpPr/>
            <p:nvPr/>
          </p:nvSpPr>
          <p:spPr>
            <a:xfrm>
              <a:off x="9085726" y="2973384"/>
              <a:ext cx="55283" cy="138667"/>
            </a:xfrm>
            <a:custGeom>
              <a:rect b="b" l="l" r="r" t="t"/>
              <a:pathLst>
                <a:path extrusionOk="0" h="2566" w="1023">
                  <a:moveTo>
                    <a:pt x="936" y="1"/>
                  </a:moveTo>
                  <a:lnTo>
                    <a:pt x="0" y="261"/>
                  </a:lnTo>
                  <a:lnTo>
                    <a:pt x="156" y="2132"/>
                  </a:lnTo>
                  <a:lnTo>
                    <a:pt x="225" y="2358"/>
                  </a:lnTo>
                  <a:lnTo>
                    <a:pt x="1023" y="2566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rgbClr val="F29C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57"/>
            <p:cNvSpPr/>
            <p:nvPr/>
          </p:nvSpPr>
          <p:spPr>
            <a:xfrm>
              <a:off x="9092265" y="3088597"/>
              <a:ext cx="108674" cy="34694"/>
            </a:xfrm>
            <a:custGeom>
              <a:rect b="b" l="l" r="r" t="t"/>
              <a:pathLst>
                <a:path extrusionOk="0" h="642" w="2011">
                  <a:moveTo>
                    <a:pt x="35" y="0"/>
                  </a:moveTo>
                  <a:lnTo>
                    <a:pt x="18" y="468"/>
                  </a:lnTo>
                  <a:cubicBezTo>
                    <a:pt x="0" y="572"/>
                    <a:pt x="70" y="642"/>
                    <a:pt x="174" y="642"/>
                  </a:cubicBezTo>
                  <a:lnTo>
                    <a:pt x="2011" y="642"/>
                  </a:lnTo>
                  <a:cubicBezTo>
                    <a:pt x="2011" y="520"/>
                    <a:pt x="1924" y="434"/>
                    <a:pt x="1820" y="416"/>
                  </a:cubicBezTo>
                  <a:cubicBezTo>
                    <a:pt x="1491" y="330"/>
                    <a:pt x="1162" y="191"/>
                    <a:pt x="884" y="0"/>
                  </a:cubicBezTo>
                  <a:close/>
                </a:path>
              </a:pathLst>
            </a:custGeom>
            <a:solidFill>
              <a:srgbClr val="F1C2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57"/>
            <p:cNvSpPr/>
            <p:nvPr/>
          </p:nvSpPr>
          <p:spPr>
            <a:xfrm>
              <a:off x="8770997" y="2809481"/>
              <a:ext cx="186438" cy="260419"/>
            </a:xfrm>
            <a:custGeom>
              <a:rect b="b" l="l" r="r" t="t"/>
              <a:pathLst>
                <a:path extrusionOk="0" h="4819" w="3450">
                  <a:moveTo>
                    <a:pt x="3450" y="1"/>
                  </a:moveTo>
                  <a:lnTo>
                    <a:pt x="1682" y="157"/>
                  </a:lnTo>
                  <a:lnTo>
                    <a:pt x="18" y="4542"/>
                  </a:lnTo>
                  <a:lnTo>
                    <a:pt x="1" y="4784"/>
                  </a:lnTo>
                  <a:lnTo>
                    <a:pt x="816" y="4819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rgbClr val="F29C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57"/>
            <p:cNvSpPr/>
            <p:nvPr/>
          </p:nvSpPr>
          <p:spPr>
            <a:xfrm>
              <a:off x="8759811" y="3054876"/>
              <a:ext cx="103054" cy="68415"/>
            </a:xfrm>
            <a:custGeom>
              <a:rect b="b" l="l" r="r" t="t"/>
              <a:pathLst>
                <a:path extrusionOk="0" h="1266" w="1907">
                  <a:moveTo>
                    <a:pt x="225" y="1"/>
                  </a:moveTo>
                  <a:lnTo>
                    <a:pt x="52" y="434"/>
                  </a:lnTo>
                  <a:cubicBezTo>
                    <a:pt x="0" y="520"/>
                    <a:pt x="52" y="624"/>
                    <a:pt x="139" y="642"/>
                  </a:cubicBezTo>
                  <a:lnTo>
                    <a:pt x="1872" y="1266"/>
                  </a:lnTo>
                  <a:cubicBezTo>
                    <a:pt x="1906" y="1162"/>
                    <a:pt x="1872" y="1040"/>
                    <a:pt x="1768" y="988"/>
                  </a:cubicBezTo>
                  <a:cubicBezTo>
                    <a:pt x="1473" y="798"/>
                    <a:pt x="1230" y="555"/>
                    <a:pt x="1023" y="278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F1C2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57"/>
            <p:cNvSpPr/>
            <p:nvPr/>
          </p:nvSpPr>
          <p:spPr>
            <a:xfrm>
              <a:off x="9086645" y="1862646"/>
              <a:ext cx="233237" cy="333913"/>
            </a:xfrm>
            <a:custGeom>
              <a:rect b="b" l="l" r="r" t="t"/>
              <a:pathLst>
                <a:path extrusionOk="0" h="6179" w="4316">
                  <a:moveTo>
                    <a:pt x="0" y="1"/>
                  </a:moveTo>
                  <a:lnTo>
                    <a:pt x="555" y="5182"/>
                  </a:lnTo>
                  <a:lnTo>
                    <a:pt x="1335" y="3917"/>
                  </a:lnTo>
                  <a:lnTo>
                    <a:pt x="2479" y="5928"/>
                  </a:lnTo>
                  <a:cubicBezTo>
                    <a:pt x="2566" y="6091"/>
                    <a:pt x="2735" y="6179"/>
                    <a:pt x="2909" y="6179"/>
                  </a:cubicBezTo>
                  <a:cubicBezTo>
                    <a:pt x="3012" y="6179"/>
                    <a:pt x="3116" y="6148"/>
                    <a:pt x="3207" y="6084"/>
                  </a:cubicBezTo>
                  <a:lnTo>
                    <a:pt x="4316" y="5269"/>
                  </a:lnTo>
                  <a:lnTo>
                    <a:pt x="1439" y="694"/>
                  </a:lnTo>
                  <a:cubicBezTo>
                    <a:pt x="1248" y="364"/>
                    <a:pt x="919" y="156"/>
                    <a:pt x="538" y="10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D9C3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57"/>
            <p:cNvSpPr/>
            <p:nvPr/>
          </p:nvSpPr>
          <p:spPr>
            <a:xfrm>
              <a:off x="8971427" y="1858918"/>
              <a:ext cx="192165" cy="285893"/>
            </a:xfrm>
            <a:custGeom>
              <a:rect b="b" l="l" r="r" t="t"/>
              <a:pathLst>
                <a:path extrusionOk="0" h="5252" w="3537">
                  <a:moveTo>
                    <a:pt x="2288" y="0"/>
                  </a:moveTo>
                  <a:lnTo>
                    <a:pt x="1179" y="260"/>
                  </a:lnTo>
                  <a:lnTo>
                    <a:pt x="53" y="4801"/>
                  </a:lnTo>
                  <a:lnTo>
                    <a:pt x="1" y="5043"/>
                  </a:lnTo>
                  <a:lnTo>
                    <a:pt x="2687" y="5251"/>
                  </a:lnTo>
                  <a:lnTo>
                    <a:pt x="3536" y="3414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rgbClr val="D9C3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57"/>
            <p:cNvSpPr/>
            <p:nvPr/>
          </p:nvSpPr>
          <p:spPr>
            <a:xfrm>
              <a:off x="8996722" y="1638272"/>
              <a:ext cx="217349" cy="180980"/>
            </a:xfrm>
            <a:custGeom>
              <a:rect b="b" l="l" r="r" t="t"/>
              <a:pathLst>
                <a:path extrusionOk="0" h="3349" w="4022">
                  <a:moveTo>
                    <a:pt x="2729" y="1"/>
                  </a:moveTo>
                  <a:cubicBezTo>
                    <a:pt x="2612" y="1"/>
                    <a:pt x="2477" y="9"/>
                    <a:pt x="2323" y="28"/>
                  </a:cubicBezTo>
                  <a:cubicBezTo>
                    <a:pt x="902" y="201"/>
                    <a:pt x="1" y="1154"/>
                    <a:pt x="87" y="2333"/>
                  </a:cubicBezTo>
                  <a:cubicBezTo>
                    <a:pt x="140" y="3063"/>
                    <a:pt x="964" y="3349"/>
                    <a:pt x="1826" y="3349"/>
                  </a:cubicBezTo>
                  <a:cubicBezTo>
                    <a:pt x="2681" y="3349"/>
                    <a:pt x="3572" y="3068"/>
                    <a:pt x="3779" y="2662"/>
                  </a:cubicBezTo>
                  <a:cubicBezTo>
                    <a:pt x="4021" y="2159"/>
                    <a:pt x="3657" y="1570"/>
                    <a:pt x="3675" y="1241"/>
                  </a:cubicBezTo>
                  <a:cubicBezTo>
                    <a:pt x="3691" y="581"/>
                    <a:pt x="3503" y="565"/>
                    <a:pt x="3486" y="565"/>
                  </a:cubicBezTo>
                  <a:cubicBezTo>
                    <a:pt x="3485" y="565"/>
                    <a:pt x="3484" y="565"/>
                    <a:pt x="3484" y="565"/>
                  </a:cubicBezTo>
                  <a:cubicBezTo>
                    <a:pt x="3484" y="565"/>
                    <a:pt x="3691" y="1"/>
                    <a:pt x="2729" y="1"/>
                  </a:cubicBezTo>
                  <a:close/>
                </a:path>
              </a:pathLst>
            </a:custGeom>
            <a:solidFill>
              <a:srgbClr val="260B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57"/>
            <p:cNvSpPr/>
            <p:nvPr/>
          </p:nvSpPr>
          <p:spPr>
            <a:xfrm>
              <a:off x="9044926" y="1681882"/>
              <a:ext cx="145746" cy="148178"/>
            </a:xfrm>
            <a:custGeom>
              <a:rect b="b" l="l" r="r" t="t"/>
              <a:pathLst>
                <a:path extrusionOk="0" h="2742" w="2697">
                  <a:moveTo>
                    <a:pt x="2488" y="1"/>
                  </a:moveTo>
                  <a:cubicBezTo>
                    <a:pt x="2385" y="90"/>
                    <a:pt x="2167" y="394"/>
                    <a:pt x="1457" y="394"/>
                  </a:cubicBezTo>
                  <a:cubicBezTo>
                    <a:pt x="1336" y="394"/>
                    <a:pt x="1201" y="385"/>
                    <a:pt x="1050" y="365"/>
                  </a:cubicBezTo>
                  <a:cubicBezTo>
                    <a:pt x="1032" y="362"/>
                    <a:pt x="1016" y="361"/>
                    <a:pt x="999" y="361"/>
                  </a:cubicBezTo>
                  <a:cubicBezTo>
                    <a:pt x="607" y="361"/>
                    <a:pt x="495" y="1127"/>
                    <a:pt x="495" y="1127"/>
                  </a:cubicBezTo>
                  <a:cubicBezTo>
                    <a:pt x="445" y="1040"/>
                    <a:pt x="364" y="1002"/>
                    <a:pt x="284" y="1002"/>
                  </a:cubicBezTo>
                  <a:cubicBezTo>
                    <a:pt x="141" y="1002"/>
                    <a:pt x="0" y="1123"/>
                    <a:pt x="45" y="1300"/>
                  </a:cubicBezTo>
                  <a:cubicBezTo>
                    <a:pt x="79" y="1751"/>
                    <a:pt x="374" y="1786"/>
                    <a:pt x="374" y="1786"/>
                  </a:cubicBezTo>
                  <a:cubicBezTo>
                    <a:pt x="539" y="2413"/>
                    <a:pt x="1238" y="2741"/>
                    <a:pt x="1754" y="2741"/>
                  </a:cubicBezTo>
                  <a:cubicBezTo>
                    <a:pt x="1779" y="2741"/>
                    <a:pt x="1805" y="2741"/>
                    <a:pt x="1830" y="2739"/>
                  </a:cubicBezTo>
                  <a:cubicBezTo>
                    <a:pt x="2211" y="2722"/>
                    <a:pt x="2696" y="2028"/>
                    <a:pt x="2558" y="1387"/>
                  </a:cubicBezTo>
                  <a:cubicBezTo>
                    <a:pt x="2471" y="937"/>
                    <a:pt x="2436" y="469"/>
                    <a:pt x="2488" y="1"/>
                  </a:cubicBezTo>
                  <a:close/>
                </a:path>
              </a:pathLst>
            </a:custGeom>
            <a:solidFill>
              <a:srgbClr val="F29C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57"/>
            <p:cNvSpPr/>
            <p:nvPr/>
          </p:nvSpPr>
          <p:spPr>
            <a:xfrm>
              <a:off x="9050113" y="1778344"/>
              <a:ext cx="65605" cy="90895"/>
            </a:xfrm>
            <a:custGeom>
              <a:rect b="b" l="l" r="r" t="t"/>
              <a:pathLst>
                <a:path extrusionOk="0" h="1682" w="1214">
                  <a:moveTo>
                    <a:pt x="278" y="1"/>
                  </a:moveTo>
                  <a:lnTo>
                    <a:pt x="1" y="1682"/>
                  </a:lnTo>
                  <a:lnTo>
                    <a:pt x="1" y="1682"/>
                  </a:lnTo>
                  <a:lnTo>
                    <a:pt x="1127" y="1630"/>
                  </a:lnTo>
                  <a:lnTo>
                    <a:pt x="1214" y="503"/>
                  </a:lnTo>
                  <a:lnTo>
                    <a:pt x="278" y="1"/>
                  </a:lnTo>
                  <a:close/>
                </a:path>
              </a:pathLst>
            </a:custGeom>
            <a:solidFill>
              <a:srgbClr val="F29C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57"/>
            <p:cNvSpPr/>
            <p:nvPr/>
          </p:nvSpPr>
          <p:spPr>
            <a:xfrm>
              <a:off x="9059462" y="1663941"/>
              <a:ext cx="124940" cy="78898"/>
            </a:xfrm>
            <a:custGeom>
              <a:rect b="b" l="l" r="r" t="t"/>
              <a:pathLst>
                <a:path extrusionOk="0" h="1460" w="2312">
                  <a:moveTo>
                    <a:pt x="1607" y="1"/>
                  </a:moveTo>
                  <a:cubicBezTo>
                    <a:pt x="1186" y="1"/>
                    <a:pt x="658" y="127"/>
                    <a:pt x="382" y="385"/>
                  </a:cubicBezTo>
                  <a:cubicBezTo>
                    <a:pt x="70" y="662"/>
                    <a:pt x="1" y="1113"/>
                    <a:pt x="226" y="1459"/>
                  </a:cubicBezTo>
                  <a:cubicBezTo>
                    <a:pt x="278" y="1217"/>
                    <a:pt x="469" y="1009"/>
                    <a:pt x="729" y="974"/>
                  </a:cubicBezTo>
                  <a:cubicBezTo>
                    <a:pt x="1145" y="922"/>
                    <a:pt x="2029" y="783"/>
                    <a:pt x="2219" y="333"/>
                  </a:cubicBezTo>
                  <a:cubicBezTo>
                    <a:pt x="2312" y="114"/>
                    <a:pt x="2007" y="1"/>
                    <a:pt x="1607" y="1"/>
                  </a:cubicBezTo>
                  <a:close/>
                </a:path>
              </a:pathLst>
            </a:custGeom>
            <a:solidFill>
              <a:srgbClr val="260B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57"/>
            <p:cNvSpPr/>
            <p:nvPr/>
          </p:nvSpPr>
          <p:spPr>
            <a:xfrm>
              <a:off x="8863730" y="1872968"/>
              <a:ext cx="220159" cy="268146"/>
            </a:xfrm>
            <a:custGeom>
              <a:rect b="b" l="l" r="r" t="t"/>
              <a:pathLst>
                <a:path extrusionOk="0" h="4962" w="4074">
                  <a:moveTo>
                    <a:pt x="3172" y="0"/>
                  </a:moveTo>
                  <a:lnTo>
                    <a:pt x="2028" y="277"/>
                  </a:lnTo>
                  <a:cubicBezTo>
                    <a:pt x="1820" y="329"/>
                    <a:pt x="1664" y="451"/>
                    <a:pt x="1578" y="641"/>
                  </a:cubicBezTo>
                  <a:lnTo>
                    <a:pt x="209" y="3657"/>
                  </a:lnTo>
                  <a:cubicBezTo>
                    <a:pt x="1" y="4142"/>
                    <a:pt x="209" y="4697"/>
                    <a:pt x="694" y="4887"/>
                  </a:cubicBezTo>
                  <a:cubicBezTo>
                    <a:pt x="817" y="4937"/>
                    <a:pt x="944" y="4961"/>
                    <a:pt x="1070" y="4961"/>
                  </a:cubicBezTo>
                  <a:cubicBezTo>
                    <a:pt x="1422" y="4961"/>
                    <a:pt x="1758" y="4774"/>
                    <a:pt x="1924" y="4454"/>
                  </a:cubicBezTo>
                  <a:lnTo>
                    <a:pt x="4073" y="208"/>
                  </a:lnTo>
                  <a:lnTo>
                    <a:pt x="3172" y="0"/>
                  </a:lnTo>
                  <a:close/>
                </a:path>
              </a:pathLst>
            </a:custGeom>
            <a:solidFill>
              <a:srgbClr val="D9C3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57"/>
            <p:cNvSpPr/>
            <p:nvPr/>
          </p:nvSpPr>
          <p:spPr>
            <a:xfrm>
              <a:off x="8962082" y="2093991"/>
              <a:ext cx="20643" cy="18752"/>
            </a:xfrm>
            <a:custGeom>
              <a:rect b="b" l="l" r="r" t="t"/>
              <a:pathLst>
                <a:path extrusionOk="0" h="347" w="382">
                  <a:moveTo>
                    <a:pt x="260" y="0"/>
                  </a:moveTo>
                  <a:lnTo>
                    <a:pt x="0" y="295"/>
                  </a:lnTo>
                  <a:lnTo>
                    <a:pt x="295" y="347"/>
                  </a:lnTo>
                  <a:lnTo>
                    <a:pt x="382" y="104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5A65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57"/>
            <p:cNvSpPr/>
            <p:nvPr/>
          </p:nvSpPr>
          <p:spPr>
            <a:xfrm>
              <a:off x="8769160" y="2114240"/>
              <a:ext cx="301911" cy="936968"/>
            </a:xfrm>
            <a:custGeom>
              <a:rect b="b" l="l" r="r" t="t"/>
              <a:pathLst>
                <a:path extrusionOk="0" h="17419" w="5529">
                  <a:moveTo>
                    <a:pt x="3570" y="1"/>
                  </a:moveTo>
                  <a:lnTo>
                    <a:pt x="2981" y="659"/>
                  </a:lnTo>
                  <a:cubicBezTo>
                    <a:pt x="2323" y="1370"/>
                    <a:pt x="2011" y="2340"/>
                    <a:pt x="2115" y="3311"/>
                  </a:cubicBezTo>
                  <a:lnTo>
                    <a:pt x="2080" y="9879"/>
                  </a:lnTo>
                  <a:lnTo>
                    <a:pt x="0" y="16968"/>
                  </a:lnTo>
                  <a:lnTo>
                    <a:pt x="1283" y="17418"/>
                  </a:lnTo>
                  <a:lnTo>
                    <a:pt x="5529" y="9689"/>
                  </a:lnTo>
                  <a:lnTo>
                    <a:pt x="5338" y="2756"/>
                  </a:lnTo>
                  <a:cubicBezTo>
                    <a:pt x="5321" y="2185"/>
                    <a:pt x="5321" y="330"/>
                    <a:pt x="5321" y="330"/>
                  </a:cubicBezTo>
                  <a:lnTo>
                    <a:pt x="4784" y="243"/>
                  </a:lnTo>
                  <a:lnTo>
                    <a:pt x="3865" y="70"/>
                  </a:lnTo>
                  <a:lnTo>
                    <a:pt x="3570" y="1"/>
                  </a:lnTo>
                  <a:close/>
                </a:path>
              </a:pathLst>
            </a:custGeom>
            <a:solidFill>
              <a:srgbClr val="F1C2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57"/>
            <p:cNvSpPr/>
            <p:nvPr/>
          </p:nvSpPr>
          <p:spPr>
            <a:xfrm>
              <a:off x="9050113" y="1866375"/>
              <a:ext cx="87167" cy="49663"/>
            </a:xfrm>
            <a:custGeom>
              <a:rect b="b" l="l" r="r" t="t"/>
              <a:pathLst>
                <a:path extrusionOk="0" h="919" w="1613">
                  <a:moveTo>
                    <a:pt x="1110" y="1"/>
                  </a:moveTo>
                  <a:lnTo>
                    <a:pt x="1" y="53"/>
                  </a:lnTo>
                  <a:cubicBezTo>
                    <a:pt x="1" y="53"/>
                    <a:pt x="836" y="918"/>
                    <a:pt x="1220" y="918"/>
                  </a:cubicBezTo>
                  <a:cubicBezTo>
                    <a:pt x="1250" y="918"/>
                    <a:pt x="1277" y="913"/>
                    <a:pt x="1300" y="902"/>
                  </a:cubicBezTo>
                  <a:cubicBezTo>
                    <a:pt x="1612" y="746"/>
                    <a:pt x="1110" y="1"/>
                    <a:pt x="1110" y="1"/>
                  </a:cubicBezTo>
                  <a:close/>
                </a:path>
              </a:pathLst>
            </a:custGeom>
            <a:solidFill>
              <a:srgbClr val="F29C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57"/>
            <p:cNvSpPr/>
            <p:nvPr/>
          </p:nvSpPr>
          <p:spPr>
            <a:xfrm>
              <a:off x="8923660" y="1963809"/>
              <a:ext cx="287601" cy="175198"/>
            </a:xfrm>
            <a:custGeom>
              <a:rect b="b" l="l" r="r" t="t"/>
              <a:pathLst>
                <a:path extrusionOk="0" h="3242" w="5322">
                  <a:moveTo>
                    <a:pt x="4802" y="0"/>
                  </a:moveTo>
                  <a:lnTo>
                    <a:pt x="1" y="1543"/>
                  </a:lnTo>
                  <a:lnTo>
                    <a:pt x="226" y="3241"/>
                  </a:lnTo>
                  <a:lnTo>
                    <a:pt x="5321" y="711"/>
                  </a:lnTo>
                  <a:lnTo>
                    <a:pt x="4802" y="0"/>
                  </a:lnTo>
                  <a:close/>
                </a:path>
              </a:pathLst>
            </a:custGeom>
            <a:solidFill>
              <a:srgbClr val="D9C3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57"/>
            <p:cNvSpPr/>
            <p:nvPr/>
          </p:nvSpPr>
          <p:spPr>
            <a:xfrm>
              <a:off x="8935873" y="2030278"/>
              <a:ext cx="219186" cy="108728"/>
            </a:xfrm>
            <a:custGeom>
              <a:rect b="b" l="l" r="r" t="t"/>
              <a:pathLst>
                <a:path extrusionOk="0" fill="none" h="2012" w="4056">
                  <a:moveTo>
                    <a:pt x="4056" y="1"/>
                  </a:moveTo>
                  <a:lnTo>
                    <a:pt x="0" y="2011"/>
                  </a:lnTo>
                </a:path>
              </a:pathLst>
            </a:custGeom>
            <a:noFill/>
            <a:ln cap="rnd" cmpd="sng" w="2600">
              <a:solidFill>
                <a:srgbClr val="1D1D1B"/>
              </a:solidFill>
              <a:prstDash val="solid"/>
              <a:miter lim="173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57"/>
            <p:cNvSpPr/>
            <p:nvPr/>
          </p:nvSpPr>
          <p:spPr>
            <a:xfrm>
              <a:off x="9140036" y="1974076"/>
              <a:ext cx="111485" cy="56256"/>
            </a:xfrm>
            <a:custGeom>
              <a:rect b="b" l="l" r="r" t="t"/>
              <a:pathLst>
                <a:path extrusionOk="0" h="1041" w="2063">
                  <a:moveTo>
                    <a:pt x="1196" y="1"/>
                  </a:moveTo>
                  <a:lnTo>
                    <a:pt x="0" y="278"/>
                  </a:lnTo>
                  <a:lnTo>
                    <a:pt x="278" y="1041"/>
                  </a:lnTo>
                  <a:lnTo>
                    <a:pt x="2063" y="573"/>
                  </a:lnTo>
                  <a:lnTo>
                    <a:pt x="1196" y="1"/>
                  </a:lnTo>
                  <a:close/>
                </a:path>
              </a:pathLst>
            </a:custGeom>
            <a:solidFill>
              <a:srgbClr val="F29C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57"/>
            <p:cNvSpPr/>
            <p:nvPr/>
          </p:nvSpPr>
          <p:spPr>
            <a:xfrm>
              <a:off x="9147494" y="1829844"/>
              <a:ext cx="293221" cy="353151"/>
            </a:xfrm>
            <a:custGeom>
              <a:rect b="b" l="l" r="r" t="t"/>
              <a:pathLst>
                <a:path extrusionOk="0" h="6535" w="5426">
                  <a:moveTo>
                    <a:pt x="5425" y="1"/>
                  </a:moveTo>
                  <a:lnTo>
                    <a:pt x="1682" y="417"/>
                  </a:lnTo>
                  <a:lnTo>
                    <a:pt x="1" y="6535"/>
                  </a:lnTo>
                  <a:lnTo>
                    <a:pt x="3935" y="6101"/>
                  </a:lnTo>
                  <a:lnTo>
                    <a:pt x="54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57"/>
            <p:cNvSpPr/>
            <p:nvPr/>
          </p:nvSpPr>
          <p:spPr>
            <a:xfrm>
              <a:off x="9332959" y="1966511"/>
              <a:ext cx="97272" cy="56472"/>
            </a:xfrm>
            <a:custGeom>
              <a:rect b="b" l="l" r="r" t="t"/>
              <a:pathLst>
                <a:path extrusionOk="0" h="1045" w="1800">
                  <a:moveTo>
                    <a:pt x="1601" y="1"/>
                  </a:moveTo>
                  <a:cubicBezTo>
                    <a:pt x="1593" y="1"/>
                    <a:pt x="1586" y="1"/>
                    <a:pt x="1578" y="2"/>
                  </a:cubicBezTo>
                  <a:lnTo>
                    <a:pt x="1370" y="20"/>
                  </a:lnTo>
                  <a:lnTo>
                    <a:pt x="382" y="141"/>
                  </a:lnTo>
                  <a:cubicBezTo>
                    <a:pt x="139" y="176"/>
                    <a:pt x="0" y="470"/>
                    <a:pt x="139" y="678"/>
                  </a:cubicBezTo>
                  <a:lnTo>
                    <a:pt x="243" y="851"/>
                  </a:lnTo>
                  <a:cubicBezTo>
                    <a:pt x="321" y="976"/>
                    <a:pt x="455" y="1045"/>
                    <a:pt x="594" y="1045"/>
                  </a:cubicBezTo>
                  <a:cubicBezTo>
                    <a:pt x="610" y="1045"/>
                    <a:pt x="626" y="1044"/>
                    <a:pt x="642" y="1042"/>
                  </a:cubicBezTo>
                  <a:lnTo>
                    <a:pt x="1300" y="973"/>
                  </a:lnTo>
                  <a:cubicBezTo>
                    <a:pt x="1352" y="955"/>
                    <a:pt x="1404" y="921"/>
                    <a:pt x="1439" y="869"/>
                  </a:cubicBezTo>
                  <a:lnTo>
                    <a:pt x="1751" y="245"/>
                  </a:lnTo>
                  <a:cubicBezTo>
                    <a:pt x="1800" y="131"/>
                    <a:pt x="1726" y="1"/>
                    <a:pt x="1601" y="1"/>
                  </a:cubicBezTo>
                  <a:close/>
                </a:path>
              </a:pathLst>
            </a:custGeom>
            <a:solidFill>
              <a:srgbClr val="F29C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57"/>
            <p:cNvSpPr/>
            <p:nvPr/>
          </p:nvSpPr>
          <p:spPr>
            <a:xfrm>
              <a:off x="8972404" y="1989100"/>
              <a:ext cx="167686" cy="59012"/>
            </a:xfrm>
            <a:custGeom>
              <a:rect b="b" l="l" r="r" t="t"/>
              <a:pathLst>
                <a:path extrusionOk="0" fill="none" h="1092" w="3103">
                  <a:moveTo>
                    <a:pt x="3102" y="0"/>
                  </a:moveTo>
                  <a:lnTo>
                    <a:pt x="0" y="1092"/>
                  </a:lnTo>
                </a:path>
              </a:pathLst>
            </a:custGeom>
            <a:noFill/>
            <a:ln cap="rnd" cmpd="sng" w="2600">
              <a:solidFill>
                <a:srgbClr val="1D1D1B"/>
              </a:solidFill>
              <a:prstDash val="solid"/>
              <a:miter lim="173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57"/>
            <p:cNvSpPr/>
            <p:nvPr/>
          </p:nvSpPr>
          <p:spPr>
            <a:xfrm>
              <a:off x="8985501" y="2116341"/>
              <a:ext cx="205596" cy="950745"/>
            </a:xfrm>
            <a:custGeom>
              <a:rect b="b" l="l" r="r" t="t"/>
              <a:pathLst>
                <a:path extrusionOk="0" h="17713" w="4420">
                  <a:moveTo>
                    <a:pt x="0" y="1"/>
                  </a:moveTo>
                  <a:lnTo>
                    <a:pt x="2305" y="17713"/>
                  </a:lnTo>
                  <a:lnTo>
                    <a:pt x="3536" y="17713"/>
                  </a:lnTo>
                  <a:lnTo>
                    <a:pt x="4420" y="9533"/>
                  </a:lnTo>
                  <a:lnTo>
                    <a:pt x="2947" y="5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96" name="Google Shape;496;p57"/>
          <p:cNvPicPr preferRelativeResize="0"/>
          <p:nvPr/>
        </p:nvPicPr>
        <p:blipFill rotWithShape="1">
          <a:blip r:embed="rId3">
            <a:alphaModFix/>
          </a:blip>
          <a:srcRect b="0" l="9452" r="10445" t="0"/>
          <a:stretch/>
        </p:blipFill>
        <p:spPr>
          <a:xfrm>
            <a:off x="3102225" y="1697175"/>
            <a:ext cx="2954051" cy="197412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5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1626" y="376425"/>
            <a:ext cx="5965925" cy="4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58"/>
          <p:cNvPicPr preferRelativeResize="0"/>
          <p:nvPr/>
        </p:nvPicPr>
        <p:blipFill rotWithShape="1">
          <a:blip r:embed="rId4">
            <a:alphaModFix/>
          </a:blip>
          <a:srcRect b="0" l="15884" r="16892" t="0"/>
          <a:stretch/>
        </p:blipFill>
        <p:spPr>
          <a:xfrm>
            <a:off x="349450" y="1718400"/>
            <a:ext cx="2304450" cy="200902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58"/>
          <p:cNvSpPr txBox="1"/>
          <p:nvPr/>
        </p:nvSpPr>
        <p:spPr>
          <a:xfrm>
            <a:off x="236950" y="76200"/>
            <a:ext cx="37509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3100">
                <a:latin typeface="Oswald"/>
                <a:ea typeface="Oswald"/>
                <a:cs typeface="Oswald"/>
                <a:sym typeface="Oswald"/>
              </a:rPr>
              <a:t>Бульбашка</a:t>
            </a:r>
            <a:endParaRPr sz="3100">
              <a:solidFill>
                <a:srgbClr val="B7B7B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9"/>
          <p:cNvSpPr txBox="1"/>
          <p:nvPr/>
        </p:nvSpPr>
        <p:spPr>
          <a:xfrm>
            <a:off x="311250" y="1"/>
            <a:ext cx="84864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/>
              <a:t>#include &lt;iostream&gt;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/>
              <a:t>using namespace std;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/>
              <a:t>int main()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/>
              <a:t>{  int n;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/>
              <a:t>	cin &gt;&gt; n; 	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/>
              <a:t>	int mass[n];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/>
              <a:t>	for(int i = 0; i &lt; n; ++i cin &gt;&gt; mass[i];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/>
              <a:t>	for(int i = 1; i &lt; n; ++i)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/>
              <a:t>	for(int r = i; r &lt; n-i; r++)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/>
              <a:t>		    if(mass[r] &lt; mass[r+1])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/>
              <a:t>			{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/>
              <a:t>				int temp = mass[r];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/>
              <a:t>				mass[r] = mass[r+1];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/>
              <a:t>				mass[r+1] = temp;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/>
              <a:t>			}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/>
              <a:t>	for(int i = 0; i &lt; n; ++i) cout &lt;&lt; mass[i] &lt;&lt; " ";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/>
              <a:t>	return 0;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/>
              <a:t>}</a:t>
            </a:r>
            <a:endParaRPr sz="1700"/>
          </a:p>
        </p:txBody>
      </p:sp>
      <p:pic>
        <p:nvPicPr>
          <p:cNvPr id="510" name="Google Shape;51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4482" y="3544841"/>
            <a:ext cx="3819525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59"/>
          <p:cNvSpPr txBox="1"/>
          <p:nvPr/>
        </p:nvSpPr>
        <p:spPr>
          <a:xfrm>
            <a:off x="5324471" y="346113"/>
            <a:ext cx="29097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900">
                <a:latin typeface="Ubuntu"/>
                <a:ea typeface="Ubuntu"/>
                <a:cs typeface="Ubuntu"/>
                <a:sym typeface="Ubuntu"/>
              </a:rPr>
              <a:t>Bubble sort</a:t>
            </a:r>
            <a:endParaRPr sz="29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60"/>
          <p:cNvPicPr preferRelativeResize="0"/>
          <p:nvPr/>
        </p:nvPicPr>
        <p:blipFill rotWithShape="1">
          <a:blip r:embed="rId3">
            <a:alphaModFix/>
          </a:blip>
          <a:srcRect b="0" l="13111" r="12049" t="0"/>
          <a:stretch/>
        </p:blipFill>
        <p:spPr>
          <a:xfrm>
            <a:off x="227825" y="1"/>
            <a:ext cx="5357978" cy="373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9884" y="3920365"/>
            <a:ext cx="5429250" cy="9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60"/>
          <p:cNvSpPr txBox="1"/>
          <p:nvPr/>
        </p:nvSpPr>
        <p:spPr>
          <a:xfrm>
            <a:off x="6571933" y="1402463"/>
            <a:ext cx="1879500" cy="17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3400">
                <a:latin typeface="Ubuntu"/>
                <a:ea typeface="Ubuntu"/>
                <a:cs typeface="Ubuntu"/>
                <a:sym typeface="Ubuntu"/>
              </a:rPr>
              <a:t>Gnome sort </a:t>
            </a:r>
            <a:endParaRPr sz="34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1"/>
          <p:cNvSpPr txBox="1"/>
          <p:nvPr/>
        </p:nvSpPr>
        <p:spPr>
          <a:xfrm>
            <a:off x="-8" y="914698"/>
            <a:ext cx="8048700" cy="3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uk" sz="1800">
                <a:solidFill>
                  <a:srgbClr val="00008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uk" sz="1800">
                <a:solidFill>
                  <a:srgbClr val="00008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uk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=0</a:t>
            </a:r>
            <a:r>
              <a:rPr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uk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10</a:t>
            </a:r>
            <a:r>
              <a:rPr lang="uk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i++</a:t>
            </a:r>
            <a:r>
              <a:rPr lang="uk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800">
              <a:solidFill>
                <a:srgbClr val="88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uk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800">
              <a:solidFill>
                <a:srgbClr val="6666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uk" sz="1800">
                <a:solidFill>
                  <a:srgbClr val="00008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uk" sz="1800">
                <a:solidFill>
                  <a:srgbClr val="00008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j </a:t>
            </a:r>
            <a:r>
              <a:rPr lang="uk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i</a:t>
            </a:r>
            <a:r>
              <a:rPr lang="uk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j </a:t>
            </a:r>
            <a:r>
              <a:rPr lang="uk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10</a:t>
            </a:r>
            <a:r>
              <a:rPr lang="uk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j++</a:t>
            </a:r>
            <a:r>
              <a:rPr lang="uk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uk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800">
              <a:solidFill>
                <a:srgbClr val="6666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uk" sz="1800">
                <a:solidFill>
                  <a:srgbClr val="00008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mas</a:t>
            </a:r>
            <a:r>
              <a:rPr lang="uk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lang="uk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mas</a:t>
            </a:r>
            <a:r>
              <a:rPr lang="uk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[i])</a:t>
            </a:r>
            <a:r>
              <a:rPr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uk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800">
              <a:solidFill>
                <a:srgbClr val="6666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b="1"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tmp </a:t>
            </a:r>
            <a:r>
              <a:rPr b="1" lang="uk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mas</a:t>
            </a:r>
            <a:r>
              <a:rPr b="1" lang="uk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[i];</a:t>
            </a:r>
            <a:endParaRPr b="1" sz="1800">
              <a:solidFill>
                <a:srgbClr val="6666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mas</a:t>
            </a:r>
            <a:r>
              <a:rPr b="1" lang="uk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[i]</a:t>
            </a:r>
            <a:r>
              <a:rPr b="1"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uk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mas</a:t>
            </a:r>
            <a:r>
              <a:rPr b="1" lang="uk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b="1" lang="uk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b="1" sz="1800">
              <a:solidFill>
                <a:srgbClr val="6666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mas</a:t>
            </a:r>
            <a:r>
              <a:rPr b="1" lang="uk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b="1" lang="uk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uk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tmp</a:t>
            </a:r>
            <a:r>
              <a:rPr b="1" lang="uk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endParaRPr sz="1800">
              <a:solidFill>
                <a:srgbClr val="88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uk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uk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;}</a:t>
            </a:r>
            <a:endParaRPr sz="1800">
              <a:solidFill>
                <a:srgbClr val="6666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695D4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24" name="Google Shape;52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678372"/>
            <a:ext cx="4572000" cy="2465127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61"/>
          <p:cNvSpPr txBox="1"/>
          <p:nvPr/>
        </p:nvSpPr>
        <p:spPr>
          <a:xfrm>
            <a:off x="5324471" y="346113"/>
            <a:ext cx="29097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900">
                <a:latin typeface="Ubuntu"/>
                <a:ea typeface="Ubuntu"/>
                <a:cs typeface="Ubuntu"/>
                <a:sym typeface="Ubuntu"/>
              </a:rPr>
              <a:t>Selection </a:t>
            </a:r>
            <a:r>
              <a:rPr lang="uk" sz="2900">
                <a:latin typeface="Ubuntu"/>
                <a:ea typeface="Ubuntu"/>
                <a:cs typeface="Ubuntu"/>
                <a:sym typeface="Ubuntu"/>
              </a:rPr>
              <a:t> sort</a:t>
            </a:r>
            <a:endParaRPr sz="29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2"/>
          <p:cNvSpPr txBox="1"/>
          <p:nvPr/>
        </p:nvSpPr>
        <p:spPr>
          <a:xfrm>
            <a:off x="0" y="0"/>
            <a:ext cx="3034200" cy="15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3000">
                <a:latin typeface="Ubuntu"/>
                <a:ea typeface="Ubuntu"/>
                <a:cs typeface="Ubuntu"/>
                <a:sym typeface="Ubuntu"/>
              </a:rPr>
              <a:t>Insertion sort</a:t>
            </a:r>
            <a:endParaRPr sz="30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531" name="Google Shape;53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025" y="702525"/>
            <a:ext cx="6241825" cy="401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Google Shape;53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450" y="0"/>
            <a:ext cx="72385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63"/>
          <p:cNvPicPr preferRelativeResize="0"/>
          <p:nvPr/>
        </p:nvPicPr>
        <p:blipFill rotWithShape="1">
          <a:blip r:embed="rId4">
            <a:alphaModFix/>
          </a:blip>
          <a:srcRect b="5374" l="0" r="0" t="0"/>
          <a:stretch/>
        </p:blipFill>
        <p:spPr>
          <a:xfrm>
            <a:off x="0" y="296800"/>
            <a:ext cx="3284525" cy="27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20725"/>
            <a:ext cx="8839203" cy="3122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64"/>
          <p:cNvPicPr preferRelativeResize="0"/>
          <p:nvPr/>
        </p:nvPicPr>
        <p:blipFill rotWithShape="1">
          <a:blip r:embed="rId4">
            <a:alphaModFix/>
          </a:blip>
          <a:srcRect b="5374" l="0" r="0" t="0"/>
          <a:stretch/>
        </p:blipFill>
        <p:spPr>
          <a:xfrm>
            <a:off x="0" y="296800"/>
            <a:ext cx="2343850" cy="192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73F5AD"/>
      </a:accent1>
      <a:accent2>
        <a:srgbClr val="94FCC2"/>
      </a:accent2>
      <a:accent3>
        <a:srgbClr val="1CC768"/>
      </a:accent3>
      <a:accent4>
        <a:srgbClr val="1D8A4D"/>
      </a:accent4>
      <a:accent5>
        <a:srgbClr val="2BC36F"/>
      </a:accent5>
      <a:accent6>
        <a:srgbClr val="ADECCA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